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301" r:id="rId3"/>
    <p:sldId id="258" r:id="rId4"/>
    <p:sldId id="259" r:id="rId5"/>
    <p:sldId id="265" r:id="rId6"/>
    <p:sldId id="260" r:id="rId7"/>
    <p:sldId id="262" r:id="rId8"/>
    <p:sldId id="266" r:id="rId9"/>
    <p:sldId id="276" r:id="rId10"/>
    <p:sldId id="261" r:id="rId11"/>
    <p:sldId id="267" r:id="rId12"/>
    <p:sldId id="268" r:id="rId13"/>
    <p:sldId id="272" r:id="rId14"/>
    <p:sldId id="269" r:id="rId15"/>
    <p:sldId id="270" r:id="rId16"/>
    <p:sldId id="271" r:id="rId17"/>
    <p:sldId id="293" r:id="rId18"/>
    <p:sldId id="295" r:id="rId19"/>
    <p:sldId id="273" r:id="rId20"/>
    <p:sldId id="296" r:id="rId21"/>
    <p:sldId id="275" r:id="rId22"/>
    <p:sldId id="263" r:id="rId23"/>
    <p:sldId id="264" r:id="rId24"/>
    <p:sldId id="297" r:id="rId25"/>
    <p:sldId id="277" r:id="rId26"/>
    <p:sldId id="288" r:id="rId27"/>
    <p:sldId id="280" r:id="rId28"/>
    <p:sldId id="289" r:id="rId29"/>
    <p:sldId id="302" r:id="rId30"/>
    <p:sldId id="279" r:id="rId31"/>
    <p:sldId id="299" r:id="rId32"/>
    <p:sldId id="294" r:id="rId33"/>
    <p:sldId id="283" r:id="rId34"/>
    <p:sldId id="286" r:id="rId35"/>
    <p:sldId id="300" r:id="rId36"/>
    <p:sldId id="287" r:id="rId37"/>
    <p:sldId id="291" r:id="rId38"/>
    <p:sldId id="298" r:id="rId39"/>
    <p:sldId id="274" r:id="rId40"/>
    <p:sldId id="29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EC5DC37-1EDE-7044-A371-8AEBFA0350E3}">
          <p14:sldIdLst>
            <p14:sldId id="256"/>
            <p14:sldId id="301"/>
            <p14:sldId id="258"/>
            <p14:sldId id="259"/>
            <p14:sldId id="265"/>
            <p14:sldId id="260"/>
            <p14:sldId id="262"/>
            <p14:sldId id="266"/>
          </p14:sldIdLst>
        </p14:section>
        <p14:section name="Research Risk Matrix" id="{087F0BC6-1D33-1048-8DE9-02E6C73D43C3}">
          <p14:sldIdLst>
            <p14:sldId id="276"/>
            <p14:sldId id="261"/>
            <p14:sldId id="267"/>
            <p14:sldId id="268"/>
            <p14:sldId id="272"/>
            <p14:sldId id="269"/>
            <p14:sldId id="270"/>
            <p14:sldId id="271"/>
            <p14:sldId id="293"/>
            <p14:sldId id="295"/>
            <p14:sldId id="273"/>
            <p14:sldId id="296"/>
          </p14:sldIdLst>
        </p14:section>
        <p14:section name="Web-scraping Technology" id="{EBF1251C-6F72-1248-BDE5-4F3ECB2130F2}">
          <p14:sldIdLst>
            <p14:sldId id="275"/>
            <p14:sldId id="263"/>
            <p14:sldId id="264"/>
            <p14:sldId id="297"/>
            <p14:sldId id="277"/>
            <p14:sldId id="288"/>
            <p14:sldId id="280"/>
            <p14:sldId id="289"/>
            <p14:sldId id="302"/>
            <p14:sldId id="279"/>
          </p14:sldIdLst>
        </p14:section>
        <p14:section name="Conclusion" id="{836AAAF3-0A14-CC49-9925-0494E1273553}">
          <p14:sldIdLst>
            <p14:sldId id="299"/>
            <p14:sldId id="294"/>
            <p14:sldId id="283"/>
            <p14:sldId id="286"/>
          </p14:sldIdLst>
        </p14:section>
        <p14:section name="Appendix" id="{25EAC612-A338-504C-B00A-1F0016CC51E8}">
          <p14:sldIdLst>
            <p14:sldId id="300"/>
            <p14:sldId id="287"/>
            <p14:sldId id="291"/>
            <p14:sldId id="298"/>
          </p14:sldIdLst>
        </p14:section>
        <p14:section name="Smart Art" id="{649B3A27-8DC4-6643-BEF1-AA00CEEF16AD}">
          <p14:sldIdLst>
            <p14:sldId id="274"/>
            <p14:sldId id="2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DF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71"/>
    <p:restoredTop sz="77615"/>
  </p:normalViewPr>
  <p:slideViewPr>
    <p:cSldViewPr snapToGrid="0">
      <p:cViewPr varScale="1">
        <p:scale>
          <a:sx n="70" d="100"/>
          <a:sy n="70" d="100"/>
        </p:scale>
        <p:origin x="1392"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9A557C-8273-3D45-B9A6-7439FF9AD8AE}" type="doc">
      <dgm:prSet loTypeId="urn:microsoft.com/office/officeart/2009/3/layout/SubStepProcess" loCatId="" qsTypeId="urn:microsoft.com/office/officeart/2005/8/quickstyle/simple1" qsCatId="simple" csTypeId="urn:microsoft.com/office/officeart/2005/8/colors/accent1_2" csCatId="accent1" phldr="1"/>
      <dgm:spPr/>
      <dgm:t>
        <a:bodyPr/>
        <a:lstStyle/>
        <a:p>
          <a:endParaRPr lang="en-GB"/>
        </a:p>
      </dgm:t>
    </dgm:pt>
    <dgm:pt modelId="{E7D80775-3051-F14B-B739-1A71CD5CEC52}">
      <dgm:prSet phldrT="[Text]"/>
      <dgm:spPr/>
      <dgm:t>
        <a:bodyPr/>
        <a:lstStyle/>
        <a:p>
          <a:r>
            <a:rPr lang="en-GB" dirty="0"/>
            <a:t>WWW</a:t>
          </a:r>
        </a:p>
      </dgm:t>
    </dgm:pt>
    <dgm:pt modelId="{434C9566-96FC-164C-88A9-A7CCC7459E0F}" type="parTrans" cxnId="{3826FD44-E208-7248-A47C-36C74CEA72E0}">
      <dgm:prSet/>
      <dgm:spPr/>
      <dgm:t>
        <a:bodyPr/>
        <a:lstStyle/>
        <a:p>
          <a:endParaRPr lang="en-GB"/>
        </a:p>
      </dgm:t>
    </dgm:pt>
    <dgm:pt modelId="{6EFB16C2-12C6-6F42-B742-1978AC3B2157}" type="sibTrans" cxnId="{3826FD44-E208-7248-A47C-36C74CEA72E0}">
      <dgm:prSet/>
      <dgm:spPr/>
      <dgm:t>
        <a:bodyPr/>
        <a:lstStyle/>
        <a:p>
          <a:endParaRPr lang="en-GB"/>
        </a:p>
      </dgm:t>
    </dgm:pt>
    <dgm:pt modelId="{6C80CB12-3EB3-6449-8B6A-6C511988B29B}">
      <dgm:prSet phldrT="[Text]"/>
      <dgm:spPr/>
      <dgm:t>
        <a:bodyPr/>
        <a:lstStyle/>
        <a:p>
          <a:r>
            <a:rPr lang="en-GB" dirty="0"/>
            <a:t>HTML</a:t>
          </a:r>
        </a:p>
      </dgm:t>
    </dgm:pt>
    <dgm:pt modelId="{85CEA96B-C7B0-1D42-AE22-238CDBB1A9FD}" type="parTrans" cxnId="{CE26E276-591D-6547-9208-D834EB5F61A6}">
      <dgm:prSet/>
      <dgm:spPr/>
      <dgm:t>
        <a:bodyPr/>
        <a:lstStyle/>
        <a:p>
          <a:endParaRPr lang="en-GB"/>
        </a:p>
      </dgm:t>
    </dgm:pt>
    <dgm:pt modelId="{9A3542FB-6C06-B749-AD0D-C227C399FA30}" type="sibTrans" cxnId="{CE26E276-591D-6547-9208-D834EB5F61A6}">
      <dgm:prSet/>
      <dgm:spPr/>
      <dgm:t>
        <a:bodyPr/>
        <a:lstStyle/>
        <a:p>
          <a:endParaRPr lang="en-GB"/>
        </a:p>
      </dgm:t>
    </dgm:pt>
    <dgm:pt modelId="{3F5946E7-7B0B-C648-9AB2-1F0D0037401F}">
      <dgm:prSet phldrT="[Text]"/>
      <dgm:spPr/>
      <dgm:t>
        <a:bodyPr/>
        <a:lstStyle/>
        <a:p>
          <a:r>
            <a:rPr lang="en-GB" dirty="0"/>
            <a:t>JSON</a:t>
          </a:r>
        </a:p>
      </dgm:t>
    </dgm:pt>
    <dgm:pt modelId="{444BE943-0FF5-6247-A496-63FBFA4FD8A9}" type="parTrans" cxnId="{DC8C0011-048A-4540-BE38-735AE2909E19}">
      <dgm:prSet/>
      <dgm:spPr/>
      <dgm:t>
        <a:bodyPr/>
        <a:lstStyle/>
        <a:p>
          <a:endParaRPr lang="en-GB"/>
        </a:p>
      </dgm:t>
    </dgm:pt>
    <dgm:pt modelId="{CBAFB367-F449-D341-ADB7-8CFF914FE85E}" type="sibTrans" cxnId="{DC8C0011-048A-4540-BE38-735AE2909E19}">
      <dgm:prSet/>
      <dgm:spPr/>
      <dgm:t>
        <a:bodyPr/>
        <a:lstStyle/>
        <a:p>
          <a:endParaRPr lang="en-GB"/>
        </a:p>
      </dgm:t>
    </dgm:pt>
    <dgm:pt modelId="{3660E520-9192-8047-9DAF-351806213276}">
      <dgm:prSet phldrT="[Text]"/>
      <dgm:spPr/>
      <dgm:t>
        <a:bodyPr/>
        <a:lstStyle/>
        <a:p>
          <a:r>
            <a:rPr lang="en-GB" dirty="0"/>
            <a:t>Retrieve</a:t>
          </a:r>
        </a:p>
      </dgm:t>
    </dgm:pt>
    <dgm:pt modelId="{AF6F2AF5-5330-F14C-A9DC-DDAC442EFD3A}" type="parTrans" cxnId="{E004FEFF-4E9B-8440-99CF-32118A7723A9}">
      <dgm:prSet/>
      <dgm:spPr/>
      <dgm:t>
        <a:bodyPr/>
        <a:lstStyle/>
        <a:p>
          <a:endParaRPr lang="en-GB"/>
        </a:p>
      </dgm:t>
    </dgm:pt>
    <dgm:pt modelId="{910B2B45-8849-E844-924D-EFEA262746F0}" type="sibTrans" cxnId="{E004FEFF-4E9B-8440-99CF-32118A7723A9}">
      <dgm:prSet/>
      <dgm:spPr/>
      <dgm:t>
        <a:bodyPr/>
        <a:lstStyle/>
        <a:p>
          <a:endParaRPr lang="en-GB"/>
        </a:p>
      </dgm:t>
    </dgm:pt>
    <dgm:pt modelId="{91052A86-84C0-974D-8605-7AAEB54C76A3}">
      <dgm:prSet phldrT="[Text]"/>
      <dgm:spPr/>
      <dgm:t>
        <a:bodyPr/>
        <a:lstStyle/>
        <a:p>
          <a:r>
            <a:rPr lang="en-GB" dirty="0"/>
            <a:t>Parse</a:t>
          </a:r>
        </a:p>
      </dgm:t>
    </dgm:pt>
    <dgm:pt modelId="{184DC9AD-4539-5249-A872-6E191A94D9C0}" type="parTrans" cxnId="{B0530439-4BEC-0F46-A9EC-AE7ADF87CCD7}">
      <dgm:prSet/>
      <dgm:spPr/>
      <dgm:t>
        <a:bodyPr/>
        <a:lstStyle/>
        <a:p>
          <a:endParaRPr lang="en-GB"/>
        </a:p>
      </dgm:t>
    </dgm:pt>
    <dgm:pt modelId="{C48F79A2-DA04-2640-BFE6-368F9533E55A}" type="sibTrans" cxnId="{B0530439-4BEC-0F46-A9EC-AE7ADF87CCD7}">
      <dgm:prSet/>
      <dgm:spPr/>
      <dgm:t>
        <a:bodyPr/>
        <a:lstStyle/>
        <a:p>
          <a:endParaRPr lang="en-GB"/>
        </a:p>
      </dgm:t>
    </dgm:pt>
    <dgm:pt modelId="{FCF1BB49-63A6-6B44-AEA4-6D5DDADC5A39}">
      <dgm:prSet phldrT="[Text]"/>
      <dgm:spPr/>
      <dgm:t>
        <a:bodyPr/>
        <a:lstStyle/>
        <a:p>
          <a:r>
            <a:rPr lang="en-GB" dirty="0"/>
            <a:t>IMAGES</a:t>
          </a:r>
        </a:p>
      </dgm:t>
    </dgm:pt>
    <dgm:pt modelId="{CA39B3A8-FC37-7242-AEBB-BEAAE8DB9369}" type="parTrans" cxnId="{E2EF4FB8-E7F0-4D44-92AF-63E3199BEB34}">
      <dgm:prSet/>
      <dgm:spPr/>
      <dgm:t>
        <a:bodyPr/>
        <a:lstStyle/>
        <a:p>
          <a:endParaRPr lang="en-GB"/>
        </a:p>
      </dgm:t>
    </dgm:pt>
    <dgm:pt modelId="{91A623D7-90BD-784D-88F5-1404CEE271D7}" type="sibTrans" cxnId="{E2EF4FB8-E7F0-4D44-92AF-63E3199BEB34}">
      <dgm:prSet/>
      <dgm:spPr/>
      <dgm:t>
        <a:bodyPr/>
        <a:lstStyle/>
        <a:p>
          <a:endParaRPr lang="en-GB"/>
        </a:p>
      </dgm:t>
    </dgm:pt>
    <dgm:pt modelId="{768EAF57-3AB8-C043-A838-B1ECD60BBFB4}">
      <dgm:prSet phldrT="[Text]"/>
      <dgm:spPr/>
      <dgm:t>
        <a:bodyPr/>
        <a:lstStyle/>
        <a:p>
          <a:r>
            <a:rPr lang="en-GB" dirty="0"/>
            <a:t>...</a:t>
          </a:r>
        </a:p>
      </dgm:t>
    </dgm:pt>
    <dgm:pt modelId="{DD19F0C5-F7F3-B940-8C2B-57D5B6F93F91}" type="parTrans" cxnId="{BB74829D-F9B3-C74B-9BCB-F45D73709ADB}">
      <dgm:prSet/>
      <dgm:spPr/>
      <dgm:t>
        <a:bodyPr/>
        <a:lstStyle/>
        <a:p>
          <a:endParaRPr lang="en-GB"/>
        </a:p>
      </dgm:t>
    </dgm:pt>
    <dgm:pt modelId="{40CF3454-1CD7-024E-92A7-D59978C5F5D8}" type="sibTrans" cxnId="{BB74829D-F9B3-C74B-9BCB-F45D73709ADB}">
      <dgm:prSet/>
      <dgm:spPr/>
      <dgm:t>
        <a:bodyPr/>
        <a:lstStyle/>
        <a:p>
          <a:endParaRPr lang="en-GB"/>
        </a:p>
      </dgm:t>
    </dgm:pt>
    <dgm:pt modelId="{925178DE-B105-6048-AF2A-9F643B4A90DF}" type="pres">
      <dgm:prSet presAssocID="{289A557C-8273-3D45-B9A6-7439FF9AD8AE}" presName="Name0" presStyleCnt="0">
        <dgm:presLayoutVars>
          <dgm:chMax val="7"/>
          <dgm:dir/>
          <dgm:animOne val="branch"/>
        </dgm:presLayoutVars>
      </dgm:prSet>
      <dgm:spPr/>
    </dgm:pt>
    <dgm:pt modelId="{9D43077D-EAD8-3542-BC56-A84DCBBC4D38}" type="pres">
      <dgm:prSet presAssocID="{E7D80775-3051-F14B-B739-1A71CD5CEC52}" presName="parTx1" presStyleLbl="node1" presStyleIdx="0" presStyleCnt="3"/>
      <dgm:spPr/>
    </dgm:pt>
    <dgm:pt modelId="{8241339E-FF66-3340-9138-864837E569B4}" type="pres">
      <dgm:prSet presAssocID="{E7D80775-3051-F14B-B739-1A71CD5CEC52}" presName="spPre1" presStyleCnt="0"/>
      <dgm:spPr/>
    </dgm:pt>
    <dgm:pt modelId="{3D0B10BE-AF04-7F4A-AC17-7A6B73C9B7E0}" type="pres">
      <dgm:prSet presAssocID="{E7D80775-3051-F14B-B739-1A71CD5CEC52}" presName="chLin1" presStyleCnt="0"/>
      <dgm:spPr/>
    </dgm:pt>
    <dgm:pt modelId="{9E437CA1-DD00-654D-8241-DA773C802200}" type="pres">
      <dgm:prSet presAssocID="{85CEA96B-C7B0-1D42-AE22-238CDBB1A9FD}" presName="Name11" presStyleLbl="parChTrans1D1" presStyleIdx="0" presStyleCnt="16"/>
      <dgm:spPr/>
    </dgm:pt>
    <dgm:pt modelId="{9CB59CA8-97E6-D049-9519-B230A838DF20}" type="pres">
      <dgm:prSet presAssocID="{85CEA96B-C7B0-1D42-AE22-238CDBB1A9FD}" presName="Name31" presStyleLbl="parChTrans1D1" presStyleIdx="1" presStyleCnt="16"/>
      <dgm:spPr/>
    </dgm:pt>
    <dgm:pt modelId="{B4A0B467-26D3-8D45-BBFB-F57043D4B959}" type="pres">
      <dgm:prSet presAssocID="{6C80CB12-3EB3-6449-8B6A-6C511988B29B}" presName="txAndLines1" presStyleCnt="0"/>
      <dgm:spPr/>
    </dgm:pt>
    <dgm:pt modelId="{35E5017A-1584-6F4B-BD61-25FEDB125690}" type="pres">
      <dgm:prSet presAssocID="{6C80CB12-3EB3-6449-8B6A-6C511988B29B}" presName="anchor1" presStyleCnt="0"/>
      <dgm:spPr/>
    </dgm:pt>
    <dgm:pt modelId="{91267BA8-DEF4-8543-82CC-095B16F4F5AB}" type="pres">
      <dgm:prSet presAssocID="{6C80CB12-3EB3-6449-8B6A-6C511988B29B}" presName="backup1" presStyleCnt="0"/>
      <dgm:spPr/>
    </dgm:pt>
    <dgm:pt modelId="{9334C649-D609-0B49-9E7F-11471ADE92A5}" type="pres">
      <dgm:prSet presAssocID="{6C80CB12-3EB3-6449-8B6A-6C511988B29B}" presName="preLine1" presStyleLbl="parChTrans1D1" presStyleIdx="2" presStyleCnt="16"/>
      <dgm:spPr/>
    </dgm:pt>
    <dgm:pt modelId="{1824822D-C1A1-5F42-B6B8-6B227CAA6180}" type="pres">
      <dgm:prSet presAssocID="{6C80CB12-3EB3-6449-8B6A-6C511988B29B}" presName="desTx1" presStyleLbl="revTx" presStyleIdx="0" presStyleCnt="0">
        <dgm:presLayoutVars>
          <dgm:bulletEnabled val="1"/>
        </dgm:presLayoutVars>
      </dgm:prSet>
      <dgm:spPr/>
    </dgm:pt>
    <dgm:pt modelId="{991EC27E-EEA6-F34E-8757-DC8FAF85CA17}" type="pres">
      <dgm:prSet presAssocID="{6C80CB12-3EB3-6449-8B6A-6C511988B29B}" presName="postLine1" presStyleLbl="parChTrans1D1" presStyleIdx="3" presStyleCnt="16"/>
      <dgm:spPr/>
    </dgm:pt>
    <dgm:pt modelId="{5337D7F7-A721-EF46-84EA-ABBEBC06A04E}" type="pres">
      <dgm:prSet presAssocID="{444BE943-0FF5-6247-A496-63FBFA4FD8A9}" presName="Name11" presStyleLbl="parChTrans1D1" presStyleIdx="4" presStyleCnt="16"/>
      <dgm:spPr/>
    </dgm:pt>
    <dgm:pt modelId="{6CA64E8D-51ED-304C-9ABE-CBA2C24110D6}" type="pres">
      <dgm:prSet presAssocID="{444BE943-0FF5-6247-A496-63FBFA4FD8A9}" presName="Name31" presStyleLbl="parChTrans1D1" presStyleIdx="5" presStyleCnt="16"/>
      <dgm:spPr/>
    </dgm:pt>
    <dgm:pt modelId="{6FD9EE3E-2906-D44F-B35D-7A1550F3D427}" type="pres">
      <dgm:prSet presAssocID="{3F5946E7-7B0B-C648-9AB2-1F0D0037401F}" presName="txAndLines1" presStyleCnt="0"/>
      <dgm:spPr/>
    </dgm:pt>
    <dgm:pt modelId="{16B4774B-BA5C-E543-937A-F82C684B02F2}" type="pres">
      <dgm:prSet presAssocID="{3F5946E7-7B0B-C648-9AB2-1F0D0037401F}" presName="anchor1" presStyleCnt="0"/>
      <dgm:spPr/>
    </dgm:pt>
    <dgm:pt modelId="{D2B7B5C9-8ACC-CB41-AEF1-BD352265DB5C}" type="pres">
      <dgm:prSet presAssocID="{3F5946E7-7B0B-C648-9AB2-1F0D0037401F}" presName="backup1" presStyleCnt="0"/>
      <dgm:spPr/>
    </dgm:pt>
    <dgm:pt modelId="{9A043DCE-57DE-5F43-BFC5-DFE2EE8D6F1B}" type="pres">
      <dgm:prSet presAssocID="{3F5946E7-7B0B-C648-9AB2-1F0D0037401F}" presName="preLine1" presStyleLbl="parChTrans1D1" presStyleIdx="6" presStyleCnt="16"/>
      <dgm:spPr/>
    </dgm:pt>
    <dgm:pt modelId="{10A36516-EC01-FB44-9F3D-943CAC75A33B}" type="pres">
      <dgm:prSet presAssocID="{3F5946E7-7B0B-C648-9AB2-1F0D0037401F}" presName="desTx1" presStyleLbl="revTx" presStyleIdx="0" presStyleCnt="0">
        <dgm:presLayoutVars>
          <dgm:bulletEnabled val="1"/>
        </dgm:presLayoutVars>
      </dgm:prSet>
      <dgm:spPr/>
    </dgm:pt>
    <dgm:pt modelId="{A333054D-5A0E-9947-B312-F6EED7671A50}" type="pres">
      <dgm:prSet presAssocID="{3F5946E7-7B0B-C648-9AB2-1F0D0037401F}" presName="postLine1" presStyleLbl="parChTrans1D1" presStyleIdx="7" presStyleCnt="16"/>
      <dgm:spPr/>
    </dgm:pt>
    <dgm:pt modelId="{628EB860-8D4A-FB4A-902C-D57C2194923C}" type="pres">
      <dgm:prSet presAssocID="{CA39B3A8-FC37-7242-AEBB-BEAAE8DB9369}" presName="Name11" presStyleLbl="parChTrans1D1" presStyleIdx="8" presStyleCnt="16"/>
      <dgm:spPr/>
    </dgm:pt>
    <dgm:pt modelId="{A5DADDD9-1A07-354D-B49D-3451973FEDA5}" type="pres">
      <dgm:prSet presAssocID="{CA39B3A8-FC37-7242-AEBB-BEAAE8DB9369}" presName="Name31" presStyleLbl="parChTrans1D1" presStyleIdx="9" presStyleCnt="16"/>
      <dgm:spPr/>
    </dgm:pt>
    <dgm:pt modelId="{04E66974-07C2-3243-BC06-3426B9CFE295}" type="pres">
      <dgm:prSet presAssocID="{FCF1BB49-63A6-6B44-AEA4-6D5DDADC5A39}" presName="txAndLines1" presStyleCnt="0"/>
      <dgm:spPr/>
    </dgm:pt>
    <dgm:pt modelId="{E0F2E7C0-73A9-B146-9E0E-3B32A0232C04}" type="pres">
      <dgm:prSet presAssocID="{FCF1BB49-63A6-6B44-AEA4-6D5DDADC5A39}" presName="anchor1" presStyleCnt="0"/>
      <dgm:spPr/>
    </dgm:pt>
    <dgm:pt modelId="{25E22A91-83D2-A544-B988-FDE8853CC141}" type="pres">
      <dgm:prSet presAssocID="{FCF1BB49-63A6-6B44-AEA4-6D5DDADC5A39}" presName="backup1" presStyleCnt="0"/>
      <dgm:spPr/>
    </dgm:pt>
    <dgm:pt modelId="{F14673E6-3203-754C-A55C-EAA1A32DD096}" type="pres">
      <dgm:prSet presAssocID="{FCF1BB49-63A6-6B44-AEA4-6D5DDADC5A39}" presName="preLine1" presStyleLbl="parChTrans1D1" presStyleIdx="10" presStyleCnt="16"/>
      <dgm:spPr/>
    </dgm:pt>
    <dgm:pt modelId="{48EB3738-E0A7-CA4D-B305-7CEF2613AD46}" type="pres">
      <dgm:prSet presAssocID="{FCF1BB49-63A6-6B44-AEA4-6D5DDADC5A39}" presName="desTx1" presStyleLbl="revTx" presStyleIdx="0" presStyleCnt="0">
        <dgm:presLayoutVars>
          <dgm:bulletEnabled val="1"/>
        </dgm:presLayoutVars>
      </dgm:prSet>
      <dgm:spPr/>
    </dgm:pt>
    <dgm:pt modelId="{CEFA2718-ED72-CC4F-A9CC-6010A91DCE83}" type="pres">
      <dgm:prSet presAssocID="{FCF1BB49-63A6-6B44-AEA4-6D5DDADC5A39}" presName="postLine1" presStyleLbl="parChTrans1D1" presStyleIdx="11" presStyleCnt="16"/>
      <dgm:spPr/>
    </dgm:pt>
    <dgm:pt modelId="{2D070893-98A5-B540-B212-0985DEA0C61A}" type="pres">
      <dgm:prSet presAssocID="{DD19F0C5-F7F3-B940-8C2B-57D5B6F93F91}" presName="Name11" presStyleLbl="parChTrans1D1" presStyleIdx="12" presStyleCnt="16"/>
      <dgm:spPr/>
    </dgm:pt>
    <dgm:pt modelId="{2FFC2905-BA6A-1B47-81A7-0130F02BD612}" type="pres">
      <dgm:prSet presAssocID="{DD19F0C5-F7F3-B940-8C2B-57D5B6F93F91}" presName="Name31" presStyleLbl="parChTrans1D1" presStyleIdx="13" presStyleCnt="16"/>
      <dgm:spPr/>
    </dgm:pt>
    <dgm:pt modelId="{B7B596B6-E533-1047-A915-A5B4EFCA3984}" type="pres">
      <dgm:prSet presAssocID="{768EAF57-3AB8-C043-A838-B1ECD60BBFB4}" presName="txAndLines1" presStyleCnt="0"/>
      <dgm:spPr/>
    </dgm:pt>
    <dgm:pt modelId="{6AB4EEB8-2781-394D-83C5-A28701521994}" type="pres">
      <dgm:prSet presAssocID="{768EAF57-3AB8-C043-A838-B1ECD60BBFB4}" presName="anchor1" presStyleCnt="0"/>
      <dgm:spPr/>
    </dgm:pt>
    <dgm:pt modelId="{A4504398-CDB3-5B46-8AFD-EDD8611B30E5}" type="pres">
      <dgm:prSet presAssocID="{768EAF57-3AB8-C043-A838-B1ECD60BBFB4}" presName="backup1" presStyleCnt="0"/>
      <dgm:spPr/>
    </dgm:pt>
    <dgm:pt modelId="{F94AA5E8-E115-1C44-ABC6-BBF9CD5B59FB}" type="pres">
      <dgm:prSet presAssocID="{768EAF57-3AB8-C043-A838-B1ECD60BBFB4}" presName="preLine1" presStyleLbl="parChTrans1D1" presStyleIdx="14" presStyleCnt="16"/>
      <dgm:spPr/>
    </dgm:pt>
    <dgm:pt modelId="{C91013A3-46B9-6E4E-AF4D-BE496D18EA77}" type="pres">
      <dgm:prSet presAssocID="{768EAF57-3AB8-C043-A838-B1ECD60BBFB4}" presName="desTx1" presStyleLbl="revTx" presStyleIdx="0" presStyleCnt="0">
        <dgm:presLayoutVars>
          <dgm:bulletEnabled val="1"/>
        </dgm:presLayoutVars>
      </dgm:prSet>
      <dgm:spPr/>
    </dgm:pt>
    <dgm:pt modelId="{67DA2835-C04A-6F4E-9879-5ED1C4846824}" type="pres">
      <dgm:prSet presAssocID="{768EAF57-3AB8-C043-A838-B1ECD60BBFB4}" presName="postLine1" presStyleLbl="parChTrans1D1" presStyleIdx="15" presStyleCnt="16"/>
      <dgm:spPr/>
    </dgm:pt>
    <dgm:pt modelId="{A4FE9E10-1DD4-404E-8FD4-B22A36E66A5B}" type="pres">
      <dgm:prSet presAssocID="{E7D80775-3051-F14B-B739-1A71CD5CEC52}" presName="spPost1" presStyleCnt="0"/>
      <dgm:spPr/>
    </dgm:pt>
    <dgm:pt modelId="{8DAF765E-00EF-1345-9471-7169E13D5A2F}" type="pres">
      <dgm:prSet presAssocID="{3660E520-9192-8047-9DAF-351806213276}" presName="parTx2" presStyleLbl="node1" presStyleIdx="1" presStyleCnt="3"/>
      <dgm:spPr/>
    </dgm:pt>
    <dgm:pt modelId="{111DB785-5702-4341-8A8C-96B9FC5FC34A}" type="pres">
      <dgm:prSet presAssocID="{91052A86-84C0-974D-8605-7AAEB54C76A3}" presName="parTx3" presStyleLbl="node1" presStyleIdx="2" presStyleCnt="3"/>
      <dgm:spPr/>
    </dgm:pt>
  </dgm:ptLst>
  <dgm:cxnLst>
    <dgm:cxn modelId="{EE01FE0C-5C2C-0845-87FC-2375726E9C25}" type="presOf" srcId="{289A557C-8273-3D45-B9A6-7439FF9AD8AE}" destId="{925178DE-B105-6048-AF2A-9F643B4A90DF}" srcOrd="0" destOrd="0" presId="urn:microsoft.com/office/officeart/2009/3/layout/SubStepProcess"/>
    <dgm:cxn modelId="{DC8C0011-048A-4540-BE38-735AE2909E19}" srcId="{E7D80775-3051-F14B-B739-1A71CD5CEC52}" destId="{3F5946E7-7B0B-C648-9AB2-1F0D0037401F}" srcOrd="1" destOrd="0" parTransId="{444BE943-0FF5-6247-A496-63FBFA4FD8A9}" sibTransId="{CBAFB367-F449-D341-ADB7-8CFF914FE85E}"/>
    <dgm:cxn modelId="{AD5C2B25-90C0-014E-BF6E-5621C294E976}" type="presOf" srcId="{6C80CB12-3EB3-6449-8B6A-6C511988B29B}" destId="{1824822D-C1A1-5F42-B6B8-6B227CAA6180}" srcOrd="0" destOrd="0" presId="urn:microsoft.com/office/officeart/2009/3/layout/SubStepProcess"/>
    <dgm:cxn modelId="{187A4929-8F91-E44D-8FE5-722E2DA2CAFA}" type="presOf" srcId="{768EAF57-3AB8-C043-A838-B1ECD60BBFB4}" destId="{C91013A3-46B9-6E4E-AF4D-BE496D18EA77}" srcOrd="0" destOrd="0" presId="urn:microsoft.com/office/officeart/2009/3/layout/SubStepProcess"/>
    <dgm:cxn modelId="{B0530439-4BEC-0F46-A9EC-AE7ADF87CCD7}" srcId="{289A557C-8273-3D45-B9A6-7439FF9AD8AE}" destId="{91052A86-84C0-974D-8605-7AAEB54C76A3}" srcOrd="2" destOrd="0" parTransId="{184DC9AD-4539-5249-A872-6E191A94D9C0}" sibTransId="{C48F79A2-DA04-2640-BFE6-368F9533E55A}"/>
    <dgm:cxn modelId="{3826FD44-E208-7248-A47C-36C74CEA72E0}" srcId="{289A557C-8273-3D45-B9A6-7439FF9AD8AE}" destId="{E7D80775-3051-F14B-B739-1A71CD5CEC52}" srcOrd="0" destOrd="0" parTransId="{434C9566-96FC-164C-88A9-A7CCC7459E0F}" sibTransId="{6EFB16C2-12C6-6F42-B742-1978AC3B2157}"/>
    <dgm:cxn modelId="{E0ADCF51-A73F-C146-88C6-EB69A7A1CC31}" type="presOf" srcId="{3F5946E7-7B0B-C648-9AB2-1F0D0037401F}" destId="{10A36516-EC01-FB44-9F3D-943CAC75A33B}" srcOrd="0" destOrd="0" presId="urn:microsoft.com/office/officeart/2009/3/layout/SubStepProcess"/>
    <dgm:cxn modelId="{0B8AF568-A403-3745-A5FA-731244503057}" type="presOf" srcId="{E7D80775-3051-F14B-B739-1A71CD5CEC52}" destId="{9D43077D-EAD8-3542-BC56-A84DCBBC4D38}" srcOrd="0" destOrd="0" presId="urn:microsoft.com/office/officeart/2009/3/layout/SubStepProcess"/>
    <dgm:cxn modelId="{CE26E276-591D-6547-9208-D834EB5F61A6}" srcId="{E7D80775-3051-F14B-B739-1A71CD5CEC52}" destId="{6C80CB12-3EB3-6449-8B6A-6C511988B29B}" srcOrd="0" destOrd="0" parTransId="{85CEA96B-C7B0-1D42-AE22-238CDBB1A9FD}" sibTransId="{9A3542FB-6C06-B749-AD0D-C227C399FA30}"/>
    <dgm:cxn modelId="{8499FA78-C4EF-6540-9FF6-F926857969E2}" type="presOf" srcId="{3660E520-9192-8047-9DAF-351806213276}" destId="{8DAF765E-00EF-1345-9471-7169E13D5A2F}" srcOrd="0" destOrd="0" presId="urn:microsoft.com/office/officeart/2009/3/layout/SubStepProcess"/>
    <dgm:cxn modelId="{BB74829D-F9B3-C74B-9BCB-F45D73709ADB}" srcId="{E7D80775-3051-F14B-B739-1A71CD5CEC52}" destId="{768EAF57-3AB8-C043-A838-B1ECD60BBFB4}" srcOrd="3" destOrd="0" parTransId="{DD19F0C5-F7F3-B940-8C2B-57D5B6F93F91}" sibTransId="{40CF3454-1CD7-024E-92A7-D59978C5F5D8}"/>
    <dgm:cxn modelId="{E2EF4FB8-E7F0-4D44-92AF-63E3199BEB34}" srcId="{E7D80775-3051-F14B-B739-1A71CD5CEC52}" destId="{FCF1BB49-63A6-6B44-AEA4-6D5DDADC5A39}" srcOrd="2" destOrd="0" parTransId="{CA39B3A8-FC37-7242-AEBB-BEAAE8DB9369}" sibTransId="{91A623D7-90BD-784D-88F5-1404CEE271D7}"/>
    <dgm:cxn modelId="{185614CB-51DA-384A-A54E-C9678AD2DE6B}" type="presOf" srcId="{FCF1BB49-63A6-6B44-AEA4-6D5DDADC5A39}" destId="{48EB3738-E0A7-CA4D-B305-7CEF2613AD46}" srcOrd="0" destOrd="0" presId="urn:microsoft.com/office/officeart/2009/3/layout/SubStepProcess"/>
    <dgm:cxn modelId="{5284CFDB-78A8-6C44-A9BC-215E3C868621}" type="presOf" srcId="{91052A86-84C0-974D-8605-7AAEB54C76A3}" destId="{111DB785-5702-4341-8A8C-96B9FC5FC34A}" srcOrd="0" destOrd="0" presId="urn:microsoft.com/office/officeart/2009/3/layout/SubStepProcess"/>
    <dgm:cxn modelId="{E004FEFF-4E9B-8440-99CF-32118A7723A9}" srcId="{289A557C-8273-3D45-B9A6-7439FF9AD8AE}" destId="{3660E520-9192-8047-9DAF-351806213276}" srcOrd="1" destOrd="0" parTransId="{AF6F2AF5-5330-F14C-A9DC-DDAC442EFD3A}" sibTransId="{910B2B45-8849-E844-924D-EFEA262746F0}"/>
    <dgm:cxn modelId="{458133DE-47B6-F048-B565-14132D7A5BB8}" type="presParOf" srcId="{925178DE-B105-6048-AF2A-9F643B4A90DF}" destId="{9D43077D-EAD8-3542-BC56-A84DCBBC4D38}" srcOrd="0" destOrd="0" presId="urn:microsoft.com/office/officeart/2009/3/layout/SubStepProcess"/>
    <dgm:cxn modelId="{F8CE9CF4-2458-5649-9EA4-0DDA1408CB71}" type="presParOf" srcId="{925178DE-B105-6048-AF2A-9F643B4A90DF}" destId="{8241339E-FF66-3340-9138-864837E569B4}" srcOrd="1" destOrd="0" presId="urn:microsoft.com/office/officeart/2009/3/layout/SubStepProcess"/>
    <dgm:cxn modelId="{4B1DBE6E-4657-C044-AEC3-BE32043C22D8}" type="presParOf" srcId="{925178DE-B105-6048-AF2A-9F643B4A90DF}" destId="{3D0B10BE-AF04-7F4A-AC17-7A6B73C9B7E0}" srcOrd="2" destOrd="0" presId="urn:microsoft.com/office/officeart/2009/3/layout/SubStepProcess"/>
    <dgm:cxn modelId="{7C5C0311-29C5-BC46-96CB-2E5ADC6A43D6}" type="presParOf" srcId="{3D0B10BE-AF04-7F4A-AC17-7A6B73C9B7E0}" destId="{9E437CA1-DD00-654D-8241-DA773C802200}" srcOrd="0" destOrd="0" presId="urn:microsoft.com/office/officeart/2009/3/layout/SubStepProcess"/>
    <dgm:cxn modelId="{CDC972C4-A37D-1343-97AE-92BC73EEAFC9}" type="presParOf" srcId="{3D0B10BE-AF04-7F4A-AC17-7A6B73C9B7E0}" destId="{9CB59CA8-97E6-D049-9519-B230A838DF20}" srcOrd="1" destOrd="0" presId="urn:microsoft.com/office/officeart/2009/3/layout/SubStepProcess"/>
    <dgm:cxn modelId="{007FE813-7756-774E-BD74-22F34EE59377}" type="presParOf" srcId="{3D0B10BE-AF04-7F4A-AC17-7A6B73C9B7E0}" destId="{B4A0B467-26D3-8D45-BBFB-F57043D4B959}" srcOrd="2" destOrd="0" presId="urn:microsoft.com/office/officeart/2009/3/layout/SubStepProcess"/>
    <dgm:cxn modelId="{1FEEC80D-ED3B-A143-BB08-7DD729DB09A9}" type="presParOf" srcId="{B4A0B467-26D3-8D45-BBFB-F57043D4B959}" destId="{35E5017A-1584-6F4B-BD61-25FEDB125690}" srcOrd="0" destOrd="0" presId="urn:microsoft.com/office/officeart/2009/3/layout/SubStepProcess"/>
    <dgm:cxn modelId="{DEF85393-EC65-9847-9C28-35AA01F8A214}" type="presParOf" srcId="{B4A0B467-26D3-8D45-BBFB-F57043D4B959}" destId="{91267BA8-DEF4-8543-82CC-095B16F4F5AB}" srcOrd="1" destOrd="0" presId="urn:microsoft.com/office/officeart/2009/3/layout/SubStepProcess"/>
    <dgm:cxn modelId="{F9F25595-6B35-C14A-B3A4-D6FF52617A81}" type="presParOf" srcId="{B4A0B467-26D3-8D45-BBFB-F57043D4B959}" destId="{9334C649-D609-0B49-9E7F-11471ADE92A5}" srcOrd="2" destOrd="0" presId="urn:microsoft.com/office/officeart/2009/3/layout/SubStepProcess"/>
    <dgm:cxn modelId="{E12DD58D-E6E6-304B-B45A-2765B204B523}" type="presParOf" srcId="{B4A0B467-26D3-8D45-BBFB-F57043D4B959}" destId="{1824822D-C1A1-5F42-B6B8-6B227CAA6180}" srcOrd="3" destOrd="0" presId="urn:microsoft.com/office/officeart/2009/3/layout/SubStepProcess"/>
    <dgm:cxn modelId="{99DFFAF0-4E91-1E42-B5AB-81932CF47E31}" type="presParOf" srcId="{B4A0B467-26D3-8D45-BBFB-F57043D4B959}" destId="{991EC27E-EEA6-F34E-8757-DC8FAF85CA17}" srcOrd="4" destOrd="0" presId="urn:microsoft.com/office/officeart/2009/3/layout/SubStepProcess"/>
    <dgm:cxn modelId="{2F7E973A-309C-D540-AFD8-26256B55D4CA}" type="presParOf" srcId="{3D0B10BE-AF04-7F4A-AC17-7A6B73C9B7E0}" destId="{5337D7F7-A721-EF46-84EA-ABBEBC06A04E}" srcOrd="3" destOrd="0" presId="urn:microsoft.com/office/officeart/2009/3/layout/SubStepProcess"/>
    <dgm:cxn modelId="{675866EA-085A-064B-A49B-536A92AAD6A7}" type="presParOf" srcId="{3D0B10BE-AF04-7F4A-AC17-7A6B73C9B7E0}" destId="{6CA64E8D-51ED-304C-9ABE-CBA2C24110D6}" srcOrd="4" destOrd="0" presId="urn:microsoft.com/office/officeart/2009/3/layout/SubStepProcess"/>
    <dgm:cxn modelId="{1B9E84C4-8591-AE4B-AD44-352771C881C2}" type="presParOf" srcId="{3D0B10BE-AF04-7F4A-AC17-7A6B73C9B7E0}" destId="{6FD9EE3E-2906-D44F-B35D-7A1550F3D427}" srcOrd="5" destOrd="0" presId="urn:microsoft.com/office/officeart/2009/3/layout/SubStepProcess"/>
    <dgm:cxn modelId="{E1E8DFA7-BCD5-074F-8879-DE77365260C7}" type="presParOf" srcId="{6FD9EE3E-2906-D44F-B35D-7A1550F3D427}" destId="{16B4774B-BA5C-E543-937A-F82C684B02F2}" srcOrd="0" destOrd="0" presId="urn:microsoft.com/office/officeart/2009/3/layout/SubStepProcess"/>
    <dgm:cxn modelId="{576E9B58-CA62-8F4B-B995-309F5CEC1B46}" type="presParOf" srcId="{6FD9EE3E-2906-D44F-B35D-7A1550F3D427}" destId="{D2B7B5C9-8ACC-CB41-AEF1-BD352265DB5C}" srcOrd="1" destOrd="0" presId="urn:microsoft.com/office/officeart/2009/3/layout/SubStepProcess"/>
    <dgm:cxn modelId="{439EFF7D-A7C3-574D-9566-5AFDC5F4AA1D}" type="presParOf" srcId="{6FD9EE3E-2906-D44F-B35D-7A1550F3D427}" destId="{9A043DCE-57DE-5F43-BFC5-DFE2EE8D6F1B}" srcOrd="2" destOrd="0" presId="urn:microsoft.com/office/officeart/2009/3/layout/SubStepProcess"/>
    <dgm:cxn modelId="{1B71B3A7-7322-F94C-9FF1-E72571532DAF}" type="presParOf" srcId="{6FD9EE3E-2906-D44F-B35D-7A1550F3D427}" destId="{10A36516-EC01-FB44-9F3D-943CAC75A33B}" srcOrd="3" destOrd="0" presId="urn:microsoft.com/office/officeart/2009/3/layout/SubStepProcess"/>
    <dgm:cxn modelId="{E40F0040-88BD-7145-893D-7C5C3C3CC45B}" type="presParOf" srcId="{6FD9EE3E-2906-D44F-B35D-7A1550F3D427}" destId="{A333054D-5A0E-9947-B312-F6EED7671A50}" srcOrd="4" destOrd="0" presId="urn:microsoft.com/office/officeart/2009/3/layout/SubStepProcess"/>
    <dgm:cxn modelId="{9740FA19-A1E6-A44A-AF27-984106475566}" type="presParOf" srcId="{3D0B10BE-AF04-7F4A-AC17-7A6B73C9B7E0}" destId="{628EB860-8D4A-FB4A-902C-D57C2194923C}" srcOrd="6" destOrd="0" presId="urn:microsoft.com/office/officeart/2009/3/layout/SubStepProcess"/>
    <dgm:cxn modelId="{E61C62C3-86F6-7C43-8B3F-83D82062CA47}" type="presParOf" srcId="{3D0B10BE-AF04-7F4A-AC17-7A6B73C9B7E0}" destId="{A5DADDD9-1A07-354D-B49D-3451973FEDA5}" srcOrd="7" destOrd="0" presId="urn:microsoft.com/office/officeart/2009/3/layout/SubStepProcess"/>
    <dgm:cxn modelId="{F5C270B3-2096-AD46-8BDA-A9946DF9D153}" type="presParOf" srcId="{3D0B10BE-AF04-7F4A-AC17-7A6B73C9B7E0}" destId="{04E66974-07C2-3243-BC06-3426B9CFE295}" srcOrd="8" destOrd="0" presId="urn:microsoft.com/office/officeart/2009/3/layout/SubStepProcess"/>
    <dgm:cxn modelId="{B187CA74-0D5D-B74B-A292-BF1C85EF5567}" type="presParOf" srcId="{04E66974-07C2-3243-BC06-3426B9CFE295}" destId="{E0F2E7C0-73A9-B146-9E0E-3B32A0232C04}" srcOrd="0" destOrd="0" presId="urn:microsoft.com/office/officeart/2009/3/layout/SubStepProcess"/>
    <dgm:cxn modelId="{FF051E04-2078-554B-8DB8-DED582264697}" type="presParOf" srcId="{04E66974-07C2-3243-BC06-3426B9CFE295}" destId="{25E22A91-83D2-A544-B988-FDE8853CC141}" srcOrd="1" destOrd="0" presId="urn:microsoft.com/office/officeart/2009/3/layout/SubStepProcess"/>
    <dgm:cxn modelId="{57C43109-965D-9D49-84A1-648B3535952C}" type="presParOf" srcId="{04E66974-07C2-3243-BC06-3426B9CFE295}" destId="{F14673E6-3203-754C-A55C-EAA1A32DD096}" srcOrd="2" destOrd="0" presId="urn:microsoft.com/office/officeart/2009/3/layout/SubStepProcess"/>
    <dgm:cxn modelId="{8A0FB213-747A-6E42-B149-301EB6706CA3}" type="presParOf" srcId="{04E66974-07C2-3243-BC06-3426B9CFE295}" destId="{48EB3738-E0A7-CA4D-B305-7CEF2613AD46}" srcOrd="3" destOrd="0" presId="urn:microsoft.com/office/officeart/2009/3/layout/SubStepProcess"/>
    <dgm:cxn modelId="{776B10FB-0A25-564B-81E1-7DE54C42E044}" type="presParOf" srcId="{04E66974-07C2-3243-BC06-3426B9CFE295}" destId="{CEFA2718-ED72-CC4F-A9CC-6010A91DCE83}" srcOrd="4" destOrd="0" presId="urn:microsoft.com/office/officeart/2009/3/layout/SubStepProcess"/>
    <dgm:cxn modelId="{A64E4582-F803-674F-A19E-605C49186291}" type="presParOf" srcId="{3D0B10BE-AF04-7F4A-AC17-7A6B73C9B7E0}" destId="{2D070893-98A5-B540-B212-0985DEA0C61A}" srcOrd="9" destOrd="0" presId="urn:microsoft.com/office/officeart/2009/3/layout/SubStepProcess"/>
    <dgm:cxn modelId="{3C8507D4-8DE0-414B-AAC7-AA05628B112D}" type="presParOf" srcId="{3D0B10BE-AF04-7F4A-AC17-7A6B73C9B7E0}" destId="{2FFC2905-BA6A-1B47-81A7-0130F02BD612}" srcOrd="10" destOrd="0" presId="urn:microsoft.com/office/officeart/2009/3/layout/SubStepProcess"/>
    <dgm:cxn modelId="{FC058CA4-B9FE-9540-B0E8-2873B7117A0D}" type="presParOf" srcId="{3D0B10BE-AF04-7F4A-AC17-7A6B73C9B7E0}" destId="{B7B596B6-E533-1047-A915-A5B4EFCA3984}" srcOrd="11" destOrd="0" presId="urn:microsoft.com/office/officeart/2009/3/layout/SubStepProcess"/>
    <dgm:cxn modelId="{92B06AC2-686F-F642-9051-B884040DE6A2}" type="presParOf" srcId="{B7B596B6-E533-1047-A915-A5B4EFCA3984}" destId="{6AB4EEB8-2781-394D-83C5-A28701521994}" srcOrd="0" destOrd="0" presId="urn:microsoft.com/office/officeart/2009/3/layout/SubStepProcess"/>
    <dgm:cxn modelId="{48153CFE-D865-E64C-8397-05DAC7355923}" type="presParOf" srcId="{B7B596B6-E533-1047-A915-A5B4EFCA3984}" destId="{A4504398-CDB3-5B46-8AFD-EDD8611B30E5}" srcOrd="1" destOrd="0" presId="urn:microsoft.com/office/officeart/2009/3/layout/SubStepProcess"/>
    <dgm:cxn modelId="{12E22306-8ACF-8F4E-B5C7-CC460D3DCE1A}" type="presParOf" srcId="{B7B596B6-E533-1047-A915-A5B4EFCA3984}" destId="{F94AA5E8-E115-1C44-ABC6-BBF9CD5B59FB}" srcOrd="2" destOrd="0" presId="urn:microsoft.com/office/officeart/2009/3/layout/SubStepProcess"/>
    <dgm:cxn modelId="{4237712E-5F0D-8349-AD95-CE4065C6A224}" type="presParOf" srcId="{B7B596B6-E533-1047-A915-A5B4EFCA3984}" destId="{C91013A3-46B9-6E4E-AF4D-BE496D18EA77}" srcOrd="3" destOrd="0" presId="urn:microsoft.com/office/officeart/2009/3/layout/SubStepProcess"/>
    <dgm:cxn modelId="{B7E91DD6-CC5B-9D4B-8D0C-158F1D752535}" type="presParOf" srcId="{B7B596B6-E533-1047-A915-A5B4EFCA3984}" destId="{67DA2835-C04A-6F4E-9879-5ED1C4846824}" srcOrd="4" destOrd="0" presId="urn:microsoft.com/office/officeart/2009/3/layout/SubStepProcess"/>
    <dgm:cxn modelId="{93720992-15B3-BA4A-81D7-BB21FD811A03}" type="presParOf" srcId="{925178DE-B105-6048-AF2A-9F643B4A90DF}" destId="{A4FE9E10-1DD4-404E-8FD4-B22A36E66A5B}" srcOrd="3" destOrd="0" presId="urn:microsoft.com/office/officeart/2009/3/layout/SubStepProcess"/>
    <dgm:cxn modelId="{5EB8911D-0465-A945-B29D-E397F2B94616}" type="presParOf" srcId="{925178DE-B105-6048-AF2A-9F643B4A90DF}" destId="{8DAF765E-00EF-1345-9471-7169E13D5A2F}" srcOrd="4" destOrd="0" presId="urn:microsoft.com/office/officeart/2009/3/layout/SubStepProcess"/>
    <dgm:cxn modelId="{8A68A288-E807-684D-9774-9D2799FEEA08}" type="presParOf" srcId="{925178DE-B105-6048-AF2A-9F643B4A90DF}" destId="{111DB785-5702-4341-8A8C-96B9FC5FC34A}" srcOrd="5" destOrd="0" presId="urn:microsoft.com/office/officeart/2009/3/layout/SubStepProcess"/>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9A557C-8273-3D45-B9A6-7439FF9AD8AE}" type="doc">
      <dgm:prSet loTypeId="urn:microsoft.com/office/officeart/2009/3/layout/SubStepProcess" loCatId="" qsTypeId="urn:microsoft.com/office/officeart/2005/8/quickstyle/simple1" qsCatId="simple" csTypeId="urn:microsoft.com/office/officeart/2005/8/colors/accent1_2" csCatId="accent1" phldr="1"/>
      <dgm:spPr/>
      <dgm:t>
        <a:bodyPr/>
        <a:lstStyle/>
        <a:p>
          <a:endParaRPr lang="en-GB"/>
        </a:p>
      </dgm:t>
    </dgm:pt>
    <dgm:pt modelId="{E7D80775-3051-F14B-B739-1A71CD5CEC52}">
      <dgm:prSet phldrT="[Text]"/>
      <dgm:spPr/>
      <dgm:t>
        <a:bodyPr/>
        <a:lstStyle/>
        <a:p>
          <a:r>
            <a:rPr lang="en-GB" dirty="0"/>
            <a:t>WWW</a:t>
          </a:r>
        </a:p>
      </dgm:t>
    </dgm:pt>
    <dgm:pt modelId="{434C9566-96FC-164C-88A9-A7CCC7459E0F}" type="parTrans" cxnId="{3826FD44-E208-7248-A47C-36C74CEA72E0}">
      <dgm:prSet/>
      <dgm:spPr/>
      <dgm:t>
        <a:bodyPr/>
        <a:lstStyle/>
        <a:p>
          <a:endParaRPr lang="en-GB"/>
        </a:p>
      </dgm:t>
    </dgm:pt>
    <dgm:pt modelId="{6EFB16C2-12C6-6F42-B742-1978AC3B2157}" type="sibTrans" cxnId="{3826FD44-E208-7248-A47C-36C74CEA72E0}">
      <dgm:prSet/>
      <dgm:spPr/>
      <dgm:t>
        <a:bodyPr/>
        <a:lstStyle/>
        <a:p>
          <a:endParaRPr lang="en-GB"/>
        </a:p>
      </dgm:t>
    </dgm:pt>
    <dgm:pt modelId="{6C80CB12-3EB3-6449-8B6A-6C511988B29B}">
      <dgm:prSet phldrT="[Text]"/>
      <dgm:spPr/>
      <dgm:t>
        <a:bodyPr/>
        <a:lstStyle/>
        <a:p>
          <a:r>
            <a:rPr lang="en-GB" dirty="0"/>
            <a:t>HTML</a:t>
          </a:r>
        </a:p>
      </dgm:t>
    </dgm:pt>
    <dgm:pt modelId="{85CEA96B-C7B0-1D42-AE22-238CDBB1A9FD}" type="parTrans" cxnId="{CE26E276-591D-6547-9208-D834EB5F61A6}">
      <dgm:prSet/>
      <dgm:spPr/>
      <dgm:t>
        <a:bodyPr/>
        <a:lstStyle/>
        <a:p>
          <a:endParaRPr lang="en-GB"/>
        </a:p>
      </dgm:t>
    </dgm:pt>
    <dgm:pt modelId="{9A3542FB-6C06-B749-AD0D-C227C399FA30}" type="sibTrans" cxnId="{CE26E276-591D-6547-9208-D834EB5F61A6}">
      <dgm:prSet/>
      <dgm:spPr/>
      <dgm:t>
        <a:bodyPr/>
        <a:lstStyle/>
        <a:p>
          <a:endParaRPr lang="en-GB"/>
        </a:p>
      </dgm:t>
    </dgm:pt>
    <dgm:pt modelId="{3F5946E7-7B0B-C648-9AB2-1F0D0037401F}">
      <dgm:prSet phldrT="[Text]"/>
      <dgm:spPr/>
      <dgm:t>
        <a:bodyPr/>
        <a:lstStyle/>
        <a:p>
          <a:r>
            <a:rPr lang="en-GB" dirty="0"/>
            <a:t>JSON</a:t>
          </a:r>
        </a:p>
      </dgm:t>
    </dgm:pt>
    <dgm:pt modelId="{444BE943-0FF5-6247-A496-63FBFA4FD8A9}" type="parTrans" cxnId="{DC8C0011-048A-4540-BE38-735AE2909E19}">
      <dgm:prSet/>
      <dgm:spPr/>
      <dgm:t>
        <a:bodyPr/>
        <a:lstStyle/>
        <a:p>
          <a:endParaRPr lang="en-GB"/>
        </a:p>
      </dgm:t>
    </dgm:pt>
    <dgm:pt modelId="{CBAFB367-F449-D341-ADB7-8CFF914FE85E}" type="sibTrans" cxnId="{DC8C0011-048A-4540-BE38-735AE2909E19}">
      <dgm:prSet/>
      <dgm:spPr/>
      <dgm:t>
        <a:bodyPr/>
        <a:lstStyle/>
        <a:p>
          <a:endParaRPr lang="en-GB"/>
        </a:p>
      </dgm:t>
    </dgm:pt>
    <dgm:pt modelId="{3660E520-9192-8047-9DAF-351806213276}">
      <dgm:prSet phldrT="[Text]"/>
      <dgm:spPr/>
      <dgm:t>
        <a:bodyPr/>
        <a:lstStyle/>
        <a:p>
          <a:r>
            <a:rPr lang="en-GB" dirty="0"/>
            <a:t>Retrieve</a:t>
          </a:r>
        </a:p>
      </dgm:t>
    </dgm:pt>
    <dgm:pt modelId="{AF6F2AF5-5330-F14C-A9DC-DDAC442EFD3A}" type="parTrans" cxnId="{E004FEFF-4E9B-8440-99CF-32118A7723A9}">
      <dgm:prSet/>
      <dgm:spPr/>
      <dgm:t>
        <a:bodyPr/>
        <a:lstStyle/>
        <a:p>
          <a:endParaRPr lang="en-GB"/>
        </a:p>
      </dgm:t>
    </dgm:pt>
    <dgm:pt modelId="{910B2B45-8849-E844-924D-EFEA262746F0}" type="sibTrans" cxnId="{E004FEFF-4E9B-8440-99CF-32118A7723A9}">
      <dgm:prSet/>
      <dgm:spPr/>
      <dgm:t>
        <a:bodyPr/>
        <a:lstStyle/>
        <a:p>
          <a:endParaRPr lang="en-GB"/>
        </a:p>
      </dgm:t>
    </dgm:pt>
    <dgm:pt modelId="{91052A86-84C0-974D-8605-7AAEB54C76A3}">
      <dgm:prSet phldrT="[Text]"/>
      <dgm:spPr/>
      <dgm:t>
        <a:bodyPr/>
        <a:lstStyle/>
        <a:p>
          <a:r>
            <a:rPr lang="en-GB" dirty="0"/>
            <a:t>Parse</a:t>
          </a:r>
        </a:p>
      </dgm:t>
    </dgm:pt>
    <dgm:pt modelId="{184DC9AD-4539-5249-A872-6E191A94D9C0}" type="parTrans" cxnId="{B0530439-4BEC-0F46-A9EC-AE7ADF87CCD7}">
      <dgm:prSet/>
      <dgm:spPr/>
      <dgm:t>
        <a:bodyPr/>
        <a:lstStyle/>
        <a:p>
          <a:endParaRPr lang="en-GB"/>
        </a:p>
      </dgm:t>
    </dgm:pt>
    <dgm:pt modelId="{C48F79A2-DA04-2640-BFE6-368F9533E55A}" type="sibTrans" cxnId="{B0530439-4BEC-0F46-A9EC-AE7ADF87CCD7}">
      <dgm:prSet/>
      <dgm:spPr/>
      <dgm:t>
        <a:bodyPr/>
        <a:lstStyle/>
        <a:p>
          <a:endParaRPr lang="en-GB"/>
        </a:p>
      </dgm:t>
    </dgm:pt>
    <dgm:pt modelId="{FCF1BB49-63A6-6B44-AEA4-6D5DDADC5A39}">
      <dgm:prSet phldrT="[Text]"/>
      <dgm:spPr/>
      <dgm:t>
        <a:bodyPr/>
        <a:lstStyle/>
        <a:p>
          <a:r>
            <a:rPr lang="en-GB" dirty="0"/>
            <a:t>IMAGES</a:t>
          </a:r>
        </a:p>
      </dgm:t>
    </dgm:pt>
    <dgm:pt modelId="{CA39B3A8-FC37-7242-AEBB-BEAAE8DB9369}" type="parTrans" cxnId="{E2EF4FB8-E7F0-4D44-92AF-63E3199BEB34}">
      <dgm:prSet/>
      <dgm:spPr/>
      <dgm:t>
        <a:bodyPr/>
        <a:lstStyle/>
        <a:p>
          <a:endParaRPr lang="en-GB"/>
        </a:p>
      </dgm:t>
    </dgm:pt>
    <dgm:pt modelId="{91A623D7-90BD-784D-88F5-1404CEE271D7}" type="sibTrans" cxnId="{E2EF4FB8-E7F0-4D44-92AF-63E3199BEB34}">
      <dgm:prSet/>
      <dgm:spPr/>
      <dgm:t>
        <a:bodyPr/>
        <a:lstStyle/>
        <a:p>
          <a:endParaRPr lang="en-GB"/>
        </a:p>
      </dgm:t>
    </dgm:pt>
    <dgm:pt modelId="{768EAF57-3AB8-C043-A838-B1ECD60BBFB4}">
      <dgm:prSet phldrT="[Text]"/>
      <dgm:spPr/>
      <dgm:t>
        <a:bodyPr/>
        <a:lstStyle/>
        <a:p>
          <a:r>
            <a:rPr lang="en-GB" dirty="0"/>
            <a:t>...</a:t>
          </a:r>
        </a:p>
      </dgm:t>
    </dgm:pt>
    <dgm:pt modelId="{DD19F0C5-F7F3-B940-8C2B-57D5B6F93F91}" type="parTrans" cxnId="{BB74829D-F9B3-C74B-9BCB-F45D73709ADB}">
      <dgm:prSet/>
      <dgm:spPr/>
      <dgm:t>
        <a:bodyPr/>
        <a:lstStyle/>
        <a:p>
          <a:endParaRPr lang="en-GB"/>
        </a:p>
      </dgm:t>
    </dgm:pt>
    <dgm:pt modelId="{40CF3454-1CD7-024E-92A7-D59978C5F5D8}" type="sibTrans" cxnId="{BB74829D-F9B3-C74B-9BCB-F45D73709ADB}">
      <dgm:prSet/>
      <dgm:spPr/>
      <dgm:t>
        <a:bodyPr/>
        <a:lstStyle/>
        <a:p>
          <a:endParaRPr lang="en-GB"/>
        </a:p>
      </dgm:t>
    </dgm:pt>
    <dgm:pt modelId="{B1B52A76-1A7E-3B4E-829A-ADB7FAE4047C}">
      <dgm:prSet phldrT="[Text]"/>
      <dgm:spPr/>
      <dgm:t>
        <a:bodyPr/>
        <a:lstStyle/>
        <a:p>
          <a:r>
            <a:rPr lang="en-GB" dirty="0"/>
            <a:t>CSV</a:t>
          </a:r>
        </a:p>
      </dgm:t>
    </dgm:pt>
    <dgm:pt modelId="{FD13B46A-BEBC-964B-8EE6-C7A122E6D728}" type="parTrans" cxnId="{ACB1D442-79BF-9A4A-B0E3-38CBE312314E}">
      <dgm:prSet/>
      <dgm:spPr/>
      <dgm:t>
        <a:bodyPr/>
        <a:lstStyle/>
        <a:p>
          <a:endParaRPr lang="en-GB"/>
        </a:p>
      </dgm:t>
    </dgm:pt>
    <dgm:pt modelId="{6832E8BD-3852-2C42-B77B-D689A414341F}" type="sibTrans" cxnId="{ACB1D442-79BF-9A4A-B0E3-38CBE312314E}">
      <dgm:prSet/>
      <dgm:spPr/>
      <dgm:t>
        <a:bodyPr/>
        <a:lstStyle/>
        <a:p>
          <a:endParaRPr lang="en-GB"/>
        </a:p>
      </dgm:t>
    </dgm:pt>
    <dgm:pt modelId="{D73BB38C-D83E-284C-A399-4A45EA693951}">
      <dgm:prSet phldrT="[Text]"/>
      <dgm:spPr/>
      <dgm:t>
        <a:bodyPr/>
        <a:lstStyle/>
        <a:p>
          <a:r>
            <a:rPr lang="en-GB" dirty="0"/>
            <a:t>XLSX</a:t>
          </a:r>
        </a:p>
      </dgm:t>
    </dgm:pt>
    <dgm:pt modelId="{1CE656FE-BF19-B24A-AE4E-60731EDBB3C8}" type="parTrans" cxnId="{8F5F14A8-9912-DE41-8B94-4926F0D4AEE9}">
      <dgm:prSet/>
      <dgm:spPr/>
      <dgm:t>
        <a:bodyPr/>
        <a:lstStyle/>
        <a:p>
          <a:endParaRPr lang="en-GB"/>
        </a:p>
      </dgm:t>
    </dgm:pt>
    <dgm:pt modelId="{33D29C05-3729-DF40-B65E-F37D7089FFDC}" type="sibTrans" cxnId="{8F5F14A8-9912-DE41-8B94-4926F0D4AEE9}">
      <dgm:prSet/>
      <dgm:spPr/>
      <dgm:t>
        <a:bodyPr/>
        <a:lstStyle/>
        <a:p>
          <a:endParaRPr lang="en-GB"/>
        </a:p>
      </dgm:t>
    </dgm:pt>
    <dgm:pt modelId="{73D40711-DB8C-3045-AA02-EACA93AB4795}">
      <dgm:prSet phldrT="[Text]"/>
      <dgm:spPr/>
      <dgm:t>
        <a:bodyPr/>
        <a:lstStyle/>
        <a:p>
          <a:r>
            <a:rPr lang="en-GB" dirty="0"/>
            <a:t>...</a:t>
          </a:r>
        </a:p>
      </dgm:t>
    </dgm:pt>
    <dgm:pt modelId="{CE632702-088A-C541-BDE9-1A4361B37BD1}" type="parTrans" cxnId="{6900502E-6F62-B847-8FF0-9EB33312220C}">
      <dgm:prSet/>
      <dgm:spPr/>
      <dgm:t>
        <a:bodyPr/>
        <a:lstStyle/>
        <a:p>
          <a:endParaRPr lang="en-GB"/>
        </a:p>
      </dgm:t>
    </dgm:pt>
    <dgm:pt modelId="{A2BD65F6-6384-EB4F-9A65-629A1C4D6237}" type="sibTrans" cxnId="{6900502E-6F62-B847-8FF0-9EB33312220C}">
      <dgm:prSet/>
      <dgm:spPr/>
      <dgm:t>
        <a:bodyPr/>
        <a:lstStyle/>
        <a:p>
          <a:endParaRPr lang="en-GB"/>
        </a:p>
      </dgm:t>
    </dgm:pt>
    <dgm:pt modelId="{925178DE-B105-6048-AF2A-9F643B4A90DF}" type="pres">
      <dgm:prSet presAssocID="{289A557C-8273-3D45-B9A6-7439FF9AD8AE}" presName="Name0" presStyleCnt="0">
        <dgm:presLayoutVars>
          <dgm:chMax val="7"/>
          <dgm:dir/>
          <dgm:animOne val="branch"/>
        </dgm:presLayoutVars>
      </dgm:prSet>
      <dgm:spPr/>
    </dgm:pt>
    <dgm:pt modelId="{9D43077D-EAD8-3542-BC56-A84DCBBC4D38}" type="pres">
      <dgm:prSet presAssocID="{E7D80775-3051-F14B-B739-1A71CD5CEC52}" presName="parTx1" presStyleLbl="node1" presStyleIdx="0" presStyleCnt="3"/>
      <dgm:spPr/>
    </dgm:pt>
    <dgm:pt modelId="{8241339E-FF66-3340-9138-864837E569B4}" type="pres">
      <dgm:prSet presAssocID="{E7D80775-3051-F14B-B739-1A71CD5CEC52}" presName="spPre1" presStyleCnt="0"/>
      <dgm:spPr/>
    </dgm:pt>
    <dgm:pt modelId="{3D0B10BE-AF04-7F4A-AC17-7A6B73C9B7E0}" type="pres">
      <dgm:prSet presAssocID="{E7D80775-3051-F14B-B739-1A71CD5CEC52}" presName="chLin1" presStyleCnt="0"/>
      <dgm:spPr/>
    </dgm:pt>
    <dgm:pt modelId="{9E437CA1-DD00-654D-8241-DA773C802200}" type="pres">
      <dgm:prSet presAssocID="{85CEA96B-C7B0-1D42-AE22-238CDBB1A9FD}" presName="Name11" presStyleLbl="parChTrans1D1" presStyleIdx="0" presStyleCnt="22"/>
      <dgm:spPr/>
    </dgm:pt>
    <dgm:pt modelId="{9CB59CA8-97E6-D049-9519-B230A838DF20}" type="pres">
      <dgm:prSet presAssocID="{85CEA96B-C7B0-1D42-AE22-238CDBB1A9FD}" presName="Name31" presStyleLbl="parChTrans1D1" presStyleIdx="1" presStyleCnt="22"/>
      <dgm:spPr/>
    </dgm:pt>
    <dgm:pt modelId="{B4A0B467-26D3-8D45-BBFB-F57043D4B959}" type="pres">
      <dgm:prSet presAssocID="{6C80CB12-3EB3-6449-8B6A-6C511988B29B}" presName="txAndLines1" presStyleCnt="0"/>
      <dgm:spPr/>
    </dgm:pt>
    <dgm:pt modelId="{35E5017A-1584-6F4B-BD61-25FEDB125690}" type="pres">
      <dgm:prSet presAssocID="{6C80CB12-3EB3-6449-8B6A-6C511988B29B}" presName="anchor1" presStyleCnt="0"/>
      <dgm:spPr/>
    </dgm:pt>
    <dgm:pt modelId="{91267BA8-DEF4-8543-82CC-095B16F4F5AB}" type="pres">
      <dgm:prSet presAssocID="{6C80CB12-3EB3-6449-8B6A-6C511988B29B}" presName="backup1" presStyleCnt="0"/>
      <dgm:spPr/>
    </dgm:pt>
    <dgm:pt modelId="{9334C649-D609-0B49-9E7F-11471ADE92A5}" type="pres">
      <dgm:prSet presAssocID="{6C80CB12-3EB3-6449-8B6A-6C511988B29B}" presName="preLine1" presStyleLbl="parChTrans1D1" presStyleIdx="2" presStyleCnt="22"/>
      <dgm:spPr/>
    </dgm:pt>
    <dgm:pt modelId="{1824822D-C1A1-5F42-B6B8-6B227CAA6180}" type="pres">
      <dgm:prSet presAssocID="{6C80CB12-3EB3-6449-8B6A-6C511988B29B}" presName="desTx1" presStyleLbl="revTx" presStyleIdx="0" presStyleCnt="0">
        <dgm:presLayoutVars>
          <dgm:bulletEnabled val="1"/>
        </dgm:presLayoutVars>
      </dgm:prSet>
      <dgm:spPr/>
    </dgm:pt>
    <dgm:pt modelId="{991EC27E-EEA6-F34E-8757-DC8FAF85CA17}" type="pres">
      <dgm:prSet presAssocID="{6C80CB12-3EB3-6449-8B6A-6C511988B29B}" presName="postLine1" presStyleLbl="parChTrans1D1" presStyleIdx="3" presStyleCnt="22"/>
      <dgm:spPr/>
    </dgm:pt>
    <dgm:pt modelId="{5337D7F7-A721-EF46-84EA-ABBEBC06A04E}" type="pres">
      <dgm:prSet presAssocID="{444BE943-0FF5-6247-A496-63FBFA4FD8A9}" presName="Name11" presStyleLbl="parChTrans1D1" presStyleIdx="4" presStyleCnt="22"/>
      <dgm:spPr/>
    </dgm:pt>
    <dgm:pt modelId="{6CA64E8D-51ED-304C-9ABE-CBA2C24110D6}" type="pres">
      <dgm:prSet presAssocID="{444BE943-0FF5-6247-A496-63FBFA4FD8A9}" presName="Name31" presStyleLbl="parChTrans1D1" presStyleIdx="5" presStyleCnt="22"/>
      <dgm:spPr/>
    </dgm:pt>
    <dgm:pt modelId="{6FD9EE3E-2906-D44F-B35D-7A1550F3D427}" type="pres">
      <dgm:prSet presAssocID="{3F5946E7-7B0B-C648-9AB2-1F0D0037401F}" presName="txAndLines1" presStyleCnt="0"/>
      <dgm:spPr/>
    </dgm:pt>
    <dgm:pt modelId="{16B4774B-BA5C-E543-937A-F82C684B02F2}" type="pres">
      <dgm:prSet presAssocID="{3F5946E7-7B0B-C648-9AB2-1F0D0037401F}" presName="anchor1" presStyleCnt="0"/>
      <dgm:spPr/>
    </dgm:pt>
    <dgm:pt modelId="{D2B7B5C9-8ACC-CB41-AEF1-BD352265DB5C}" type="pres">
      <dgm:prSet presAssocID="{3F5946E7-7B0B-C648-9AB2-1F0D0037401F}" presName="backup1" presStyleCnt="0"/>
      <dgm:spPr/>
    </dgm:pt>
    <dgm:pt modelId="{9A043DCE-57DE-5F43-BFC5-DFE2EE8D6F1B}" type="pres">
      <dgm:prSet presAssocID="{3F5946E7-7B0B-C648-9AB2-1F0D0037401F}" presName="preLine1" presStyleLbl="parChTrans1D1" presStyleIdx="6" presStyleCnt="22"/>
      <dgm:spPr/>
    </dgm:pt>
    <dgm:pt modelId="{10A36516-EC01-FB44-9F3D-943CAC75A33B}" type="pres">
      <dgm:prSet presAssocID="{3F5946E7-7B0B-C648-9AB2-1F0D0037401F}" presName="desTx1" presStyleLbl="revTx" presStyleIdx="0" presStyleCnt="0">
        <dgm:presLayoutVars>
          <dgm:bulletEnabled val="1"/>
        </dgm:presLayoutVars>
      </dgm:prSet>
      <dgm:spPr/>
    </dgm:pt>
    <dgm:pt modelId="{A333054D-5A0E-9947-B312-F6EED7671A50}" type="pres">
      <dgm:prSet presAssocID="{3F5946E7-7B0B-C648-9AB2-1F0D0037401F}" presName="postLine1" presStyleLbl="parChTrans1D1" presStyleIdx="7" presStyleCnt="22"/>
      <dgm:spPr/>
    </dgm:pt>
    <dgm:pt modelId="{628EB860-8D4A-FB4A-902C-D57C2194923C}" type="pres">
      <dgm:prSet presAssocID="{CA39B3A8-FC37-7242-AEBB-BEAAE8DB9369}" presName="Name11" presStyleLbl="parChTrans1D1" presStyleIdx="8" presStyleCnt="22"/>
      <dgm:spPr/>
    </dgm:pt>
    <dgm:pt modelId="{A5DADDD9-1A07-354D-B49D-3451973FEDA5}" type="pres">
      <dgm:prSet presAssocID="{CA39B3A8-FC37-7242-AEBB-BEAAE8DB9369}" presName="Name31" presStyleLbl="parChTrans1D1" presStyleIdx="9" presStyleCnt="22"/>
      <dgm:spPr/>
    </dgm:pt>
    <dgm:pt modelId="{04E66974-07C2-3243-BC06-3426B9CFE295}" type="pres">
      <dgm:prSet presAssocID="{FCF1BB49-63A6-6B44-AEA4-6D5DDADC5A39}" presName="txAndLines1" presStyleCnt="0"/>
      <dgm:spPr/>
    </dgm:pt>
    <dgm:pt modelId="{E0F2E7C0-73A9-B146-9E0E-3B32A0232C04}" type="pres">
      <dgm:prSet presAssocID="{FCF1BB49-63A6-6B44-AEA4-6D5DDADC5A39}" presName="anchor1" presStyleCnt="0"/>
      <dgm:spPr/>
    </dgm:pt>
    <dgm:pt modelId="{25E22A91-83D2-A544-B988-FDE8853CC141}" type="pres">
      <dgm:prSet presAssocID="{FCF1BB49-63A6-6B44-AEA4-6D5DDADC5A39}" presName="backup1" presStyleCnt="0"/>
      <dgm:spPr/>
    </dgm:pt>
    <dgm:pt modelId="{F14673E6-3203-754C-A55C-EAA1A32DD096}" type="pres">
      <dgm:prSet presAssocID="{FCF1BB49-63A6-6B44-AEA4-6D5DDADC5A39}" presName="preLine1" presStyleLbl="parChTrans1D1" presStyleIdx="10" presStyleCnt="22"/>
      <dgm:spPr/>
    </dgm:pt>
    <dgm:pt modelId="{48EB3738-E0A7-CA4D-B305-7CEF2613AD46}" type="pres">
      <dgm:prSet presAssocID="{FCF1BB49-63A6-6B44-AEA4-6D5DDADC5A39}" presName="desTx1" presStyleLbl="revTx" presStyleIdx="0" presStyleCnt="0">
        <dgm:presLayoutVars>
          <dgm:bulletEnabled val="1"/>
        </dgm:presLayoutVars>
      </dgm:prSet>
      <dgm:spPr/>
    </dgm:pt>
    <dgm:pt modelId="{CEFA2718-ED72-CC4F-A9CC-6010A91DCE83}" type="pres">
      <dgm:prSet presAssocID="{FCF1BB49-63A6-6B44-AEA4-6D5DDADC5A39}" presName="postLine1" presStyleLbl="parChTrans1D1" presStyleIdx="11" presStyleCnt="22"/>
      <dgm:spPr/>
    </dgm:pt>
    <dgm:pt modelId="{2D070893-98A5-B540-B212-0985DEA0C61A}" type="pres">
      <dgm:prSet presAssocID="{DD19F0C5-F7F3-B940-8C2B-57D5B6F93F91}" presName="Name11" presStyleLbl="parChTrans1D1" presStyleIdx="12" presStyleCnt="22"/>
      <dgm:spPr/>
    </dgm:pt>
    <dgm:pt modelId="{2FFC2905-BA6A-1B47-81A7-0130F02BD612}" type="pres">
      <dgm:prSet presAssocID="{DD19F0C5-F7F3-B940-8C2B-57D5B6F93F91}" presName="Name31" presStyleLbl="parChTrans1D1" presStyleIdx="13" presStyleCnt="22"/>
      <dgm:spPr/>
    </dgm:pt>
    <dgm:pt modelId="{B7B596B6-E533-1047-A915-A5B4EFCA3984}" type="pres">
      <dgm:prSet presAssocID="{768EAF57-3AB8-C043-A838-B1ECD60BBFB4}" presName="txAndLines1" presStyleCnt="0"/>
      <dgm:spPr/>
    </dgm:pt>
    <dgm:pt modelId="{6AB4EEB8-2781-394D-83C5-A28701521994}" type="pres">
      <dgm:prSet presAssocID="{768EAF57-3AB8-C043-A838-B1ECD60BBFB4}" presName="anchor1" presStyleCnt="0"/>
      <dgm:spPr/>
    </dgm:pt>
    <dgm:pt modelId="{A4504398-CDB3-5B46-8AFD-EDD8611B30E5}" type="pres">
      <dgm:prSet presAssocID="{768EAF57-3AB8-C043-A838-B1ECD60BBFB4}" presName="backup1" presStyleCnt="0"/>
      <dgm:spPr/>
    </dgm:pt>
    <dgm:pt modelId="{F94AA5E8-E115-1C44-ABC6-BBF9CD5B59FB}" type="pres">
      <dgm:prSet presAssocID="{768EAF57-3AB8-C043-A838-B1ECD60BBFB4}" presName="preLine1" presStyleLbl="parChTrans1D1" presStyleIdx="14" presStyleCnt="22"/>
      <dgm:spPr/>
    </dgm:pt>
    <dgm:pt modelId="{C91013A3-46B9-6E4E-AF4D-BE496D18EA77}" type="pres">
      <dgm:prSet presAssocID="{768EAF57-3AB8-C043-A838-B1ECD60BBFB4}" presName="desTx1" presStyleLbl="revTx" presStyleIdx="0" presStyleCnt="0">
        <dgm:presLayoutVars>
          <dgm:bulletEnabled val="1"/>
        </dgm:presLayoutVars>
      </dgm:prSet>
      <dgm:spPr/>
    </dgm:pt>
    <dgm:pt modelId="{67DA2835-C04A-6F4E-9879-5ED1C4846824}" type="pres">
      <dgm:prSet presAssocID="{768EAF57-3AB8-C043-A838-B1ECD60BBFB4}" presName="postLine1" presStyleLbl="parChTrans1D1" presStyleIdx="15" presStyleCnt="22"/>
      <dgm:spPr/>
    </dgm:pt>
    <dgm:pt modelId="{A4FE9E10-1DD4-404E-8FD4-B22A36E66A5B}" type="pres">
      <dgm:prSet presAssocID="{E7D80775-3051-F14B-B739-1A71CD5CEC52}" presName="spPost1" presStyleCnt="0"/>
      <dgm:spPr/>
    </dgm:pt>
    <dgm:pt modelId="{8DAF765E-00EF-1345-9471-7169E13D5A2F}" type="pres">
      <dgm:prSet presAssocID="{3660E520-9192-8047-9DAF-351806213276}" presName="parTx2" presStyleLbl="node1" presStyleIdx="1" presStyleCnt="3"/>
      <dgm:spPr/>
    </dgm:pt>
    <dgm:pt modelId="{111DB785-5702-4341-8A8C-96B9FC5FC34A}" type="pres">
      <dgm:prSet presAssocID="{91052A86-84C0-974D-8605-7AAEB54C76A3}" presName="parTx3" presStyleLbl="node1" presStyleIdx="2" presStyleCnt="3"/>
      <dgm:spPr/>
    </dgm:pt>
    <dgm:pt modelId="{26B80249-C747-9D4F-9F23-C8C6A4630D10}" type="pres">
      <dgm:prSet presAssocID="{91052A86-84C0-974D-8605-7AAEB54C76A3}" presName="spPre3" presStyleCnt="0"/>
      <dgm:spPr/>
    </dgm:pt>
    <dgm:pt modelId="{769CA6E1-9D8F-6945-821B-993FDFF86EE7}" type="pres">
      <dgm:prSet presAssocID="{91052A86-84C0-974D-8605-7AAEB54C76A3}" presName="chLin3" presStyleCnt="0"/>
      <dgm:spPr/>
    </dgm:pt>
    <dgm:pt modelId="{E4C577F0-CD17-244E-9CC5-673544B41D20}" type="pres">
      <dgm:prSet presAssocID="{FD13B46A-BEBC-964B-8EE6-C7A122E6D728}" presName="Name79" presStyleLbl="parChTrans1D1" presStyleIdx="16" presStyleCnt="22"/>
      <dgm:spPr/>
    </dgm:pt>
    <dgm:pt modelId="{680C5B2F-8516-964F-911F-3C70AEE504B5}" type="pres">
      <dgm:prSet presAssocID="{B1B52A76-1A7E-3B4E-829A-ADB7FAE4047C}" presName="txAndLines3" presStyleCnt="0"/>
      <dgm:spPr/>
    </dgm:pt>
    <dgm:pt modelId="{0F2C70F9-3485-F34C-8473-A3763CBB767D}" type="pres">
      <dgm:prSet presAssocID="{B1B52A76-1A7E-3B4E-829A-ADB7FAE4047C}" presName="anchor3" presStyleCnt="0"/>
      <dgm:spPr/>
    </dgm:pt>
    <dgm:pt modelId="{47199105-710B-864B-AF8B-18AA0E2FF59C}" type="pres">
      <dgm:prSet presAssocID="{B1B52A76-1A7E-3B4E-829A-ADB7FAE4047C}" presName="backup3" presStyleCnt="0"/>
      <dgm:spPr/>
    </dgm:pt>
    <dgm:pt modelId="{BF17B35B-8B62-C84A-A330-315AF179BAFC}" type="pres">
      <dgm:prSet presAssocID="{B1B52A76-1A7E-3B4E-829A-ADB7FAE4047C}" presName="preLine3" presStyleLbl="parChTrans1D1" presStyleIdx="17" presStyleCnt="22"/>
      <dgm:spPr/>
    </dgm:pt>
    <dgm:pt modelId="{3BD94C59-6BE6-6041-8CA7-8CB6306E17DC}" type="pres">
      <dgm:prSet presAssocID="{B1B52A76-1A7E-3B4E-829A-ADB7FAE4047C}" presName="desTx3" presStyleLbl="revTx" presStyleIdx="0" presStyleCnt="0">
        <dgm:presLayoutVars>
          <dgm:bulletEnabled val="1"/>
        </dgm:presLayoutVars>
      </dgm:prSet>
      <dgm:spPr/>
    </dgm:pt>
    <dgm:pt modelId="{0977AD0F-1ADE-EA4D-AB53-3FE0BFBEF9F3}" type="pres">
      <dgm:prSet presAssocID="{1CE656FE-BF19-B24A-AE4E-60731EDBB3C8}" presName="Name79" presStyleLbl="parChTrans1D1" presStyleIdx="18" presStyleCnt="22"/>
      <dgm:spPr/>
    </dgm:pt>
    <dgm:pt modelId="{156FDF87-24C9-F24C-B262-1DCD571F4D29}" type="pres">
      <dgm:prSet presAssocID="{D73BB38C-D83E-284C-A399-4A45EA693951}" presName="txAndLines3" presStyleCnt="0"/>
      <dgm:spPr/>
    </dgm:pt>
    <dgm:pt modelId="{7B885287-4B35-5C4B-BE24-514F14DB90FC}" type="pres">
      <dgm:prSet presAssocID="{D73BB38C-D83E-284C-A399-4A45EA693951}" presName="anchor3" presStyleCnt="0"/>
      <dgm:spPr/>
    </dgm:pt>
    <dgm:pt modelId="{A170EBD0-2247-F648-BFC3-B83AFE81B068}" type="pres">
      <dgm:prSet presAssocID="{D73BB38C-D83E-284C-A399-4A45EA693951}" presName="backup3" presStyleCnt="0"/>
      <dgm:spPr/>
    </dgm:pt>
    <dgm:pt modelId="{65AE35A9-42F2-A04F-A3D5-03EFF0EE40D2}" type="pres">
      <dgm:prSet presAssocID="{D73BB38C-D83E-284C-A399-4A45EA693951}" presName="preLine3" presStyleLbl="parChTrans1D1" presStyleIdx="19" presStyleCnt="22"/>
      <dgm:spPr/>
    </dgm:pt>
    <dgm:pt modelId="{2A059042-775B-8541-AE01-EBC272DE89C3}" type="pres">
      <dgm:prSet presAssocID="{D73BB38C-D83E-284C-A399-4A45EA693951}" presName="desTx3" presStyleLbl="revTx" presStyleIdx="0" presStyleCnt="0">
        <dgm:presLayoutVars>
          <dgm:bulletEnabled val="1"/>
        </dgm:presLayoutVars>
      </dgm:prSet>
      <dgm:spPr/>
    </dgm:pt>
    <dgm:pt modelId="{D7405959-2542-AA44-915F-64249747B4C1}" type="pres">
      <dgm:prSet presAssocID="{CE632702-088A-C541-BDE9-1A4361B37BD1}" presName="Name79" presStyleLbl="parChTrans1D1" presStyleIdx="20" presStyleCnt="22"/>
      <dgm:spPr/>
    </dgm:pt>
    <dgm:pt modelId="{B0A7F453-D5A0-7343-912A-AA678763E219}" type="pres">
      <dgm:prSet presAssocID="{73D40711-DB8C-3045-AA02-EACA93AB4795}" presName="txAndLines3" presStyleCnt="0"/>
      <dgm:spPr/>
    </dgm:pt>
    <dgm:pt modelId="{D15CBF33-FBDE-DF48-AD4C-65DA0737F939}" type="pres">
      <dgm:prSet presAssocID="{73D40711-DB8C-3045-AA02-EACA93AB4795}" presName="anchor3" presStyleCnt="0"/>
      <dgm:spPr/>
    </dgm:pt>
    <dgm:pt modelId="{8BAAF4B6-C386-7045-9881-1E859FDCBE31}" type="pres">
      <dgm:prSet presAssocID="{73D40711-DB8C-3045-AA02-EACA93AB4795}" presName="backup3" presStyleCnt="0"/>
      <dgm:spPr/>
    </dgm:pt>
    <dgm:pt modelId="{402C8E85-50A5-0641-AEF6-47A463F49F2A}" type="pres">
      <dgm:prSet presAssocID="{73D40711-DB8C-3045-AA02-EACA93AB4795}" presName="preLine3" presStyleLbl="parChTrans1D1" presStyleIdx="21" presStyleCnt="22"/>
      <dgm:spPr/>
    </dgm:pt>
    <dgm:pt modelId="{62169443-310F-954F-B4E9-4CB3D09442D9}" type="pres">
      <dgm:prSet presAssocID="{73D40711-DB8C-3045-AA02-EACA93AB4795}" presName="desTx3" presStyleLbl="revTx" presStyleIdx="0" presStyleCnt="0">
        <dgm:presLayoutVars>
          <dgm:bulletEnabled val="1"/>
        </dgm:presLayoutVars>
      </dgm:prSet>
      <dgm:spPr/>
    </dgm:pt>
  </dgm:ptLst>
  <dgm:cxnLst>
    <dgm:cxn modelId="{EE01FE0C-5C2C-0845-87FC-2375726E9C25}" type="presOf" srcId="{289A557C-8273-3D45-B9A6-7439FF9AD8AE}" destId="{925178DE-B105-6048-AF2A-9F643B4A90DF}" srcOrd="0" destOrd="0" presId="urn:microsoft.com/office/officeart/2009/3/layout/SubStepProcess"/>
    <dgm:cxn modelId="{DC8C0011-048A-4540-BE38-735AE2909E19}" srcId="{E7D80775-3051-F14B-B739-1A71CD5CEC52}" destId="{3F5946E7-7B0B-C648-9AB2-1F0D0037401F}" srcOrd="1" destOrd="0" parTransId="{444BE943-0FF5-6247-A496-63FBFA4FD8A9}" sibTransId="{CBAFB367-F449-D341-ADB7-8CFF914FE85E}"/>
    <dgm:cxn modelId="{AD5C2B25-90C0-014E-BF6E-5621C294E976}" type="presOf" srcId="{6C80CB12-3EB3-6449-8B6A-6C511988B29B}" destId="{1824822D-C1A1-5F42-B6B8-6B227CAA6180}" srcOrd="0" destOrd="0" presId="urn:microsoft.com/office/officeart/2009/3/layout/SubStepProcess"/>
    <dgm:cxn modelId="{187A4929-8F91-E44D-8FE5-722E2DA2CAFA}" type="presOf" srcId="{768EAF57-3AB8-C043-A838-B1ECD60BBFB4}" destId="{C91013A3-46B9-6E4E-AF4D-BE496D18EA77}" srcOrd="0" destOrd="0" presId="urn:microsoft.com/office/officeart/2009/3/layout/SubStepProcess"/>
    <dgm:cxn modelId="{D166F62C-34AF-1C43-A97B-37E5087D2533}" type="presOf" srcId="{B1B52A76-1A7E-3B4E-829A-ADB7FAE4047C}" destId="{3BD94C59-6BE6-6041-8CA7-8CB6306E17DC}" srcOrd="0" destOrd="0" presId="urn:microsoft.com/office/officeart/2009/3/layout/SubStepProcess"/>
    <dgm:cxn modelId="{6900502E-6F62-B847-8FF0-9EB33312220C}" srcId="{91052A86-84C0-974D-8605-7AAEB54C76A3}" destId="{73D40711-DB8C-3045-AA02-EACA93AB4795}" srcOrd="2" destOrd="0" parTransId="{CE632702-088A-C541-BDE9-1A4361B37BD1}" sibTransId="{A2BD65F6-6384-EB4F-9A65-629A1C4D6237}"/>
    <dgm:cxn modelId="{B0530439-4BEC-0F46-A9EC-AE7ADF87CCD7}" srcId="{289A557C-8273-3D45-B9A6-7439FF9AD8AE}" destId="{91052A86-84C0-974D-8605-7AAEB54C76A3}" srcOrd="2" destOrd="0" parTransId="{184DC9AD-4539-5249-A872-6E191A94D9C0}" sibTransId="{C48F79A2-DA04-2640-BFE6-368F9533E55A}"/>
    <dgm:cxn modelId="{ACB1D442-79BF-9A4A-B0E3-38CBE312314E}" srcId="{91052A86-84C0-974D-8605-7AAEB54C76A3}" destId="{B1B52A76-1A7E-3B4E-829A-ADB7FAE4047C}" srcOrd="0" destOrd="0" parTransId="{FD13B46A-BEBC-964B-8EE6-C7A122E6D728}" sibTransId="{6832E8BD-3852-2C42-B77B-D689A414341F}"/>
    <dgm:cxn modelId="{3826FD44-E208-7248-A47C-36C74CEA72E0}" srcId="{289A557C-8273-3D45-B9A6-7439FF9AD8AE}" destId="{E7D80775-3051-F14B-B739-1A71CD5CEC52}" srcOrd="0" destOrd="0" parTransId="{434C9566-96FC-164C-88A9-A7CCC7459E0F}" sibTransId="{6EFB16C2-12C6-6F42-B742-1978AC3B2157}"/>
    <dgm:cxn modelId="{E0ADCF51-A73F-C146-88C6-EB69A7A1CC31}" type="presOf" srcId="{3F5946E7-7B0B-C648-9AB2-1F0D0037401F}" destId="{10A36516-EC01-FB44-9F3D-943CAC75A33B}" srcOrd="0" destOrd="0" presId="urn:microsoft.com/office/officeart/2009/3/layout/SubStepProcess"/>
    <dgm:cxn modelId="{0B8AF568-A403-3745-A5FA-731244503057}" type="presOf" srcId="{E7D80775-3051-F14B-B739-1A71CD5CEC52}" destId="{9D43077D-EAD8-3542-BC56-A84DCBBC4D38}" srcOrd="0" destOrd="0" presId="urn:microsoft.com/office/officeart/2009/3/layout/SubStepProcess"/>
    <dgm:cxn modelId="{CE26E276-591D-6547-9208-D834EB5F61A6}" srcId="{E7D80775-3051-F14B-B739-1A71CD5CEC52}" destId="{6C80CB12-3EB3-6449-8B6A-6C511988B29B}" srcOrd="0" destOrd="0" parTransId="{85CEA96B-C7B0-1D42-AE22-238CDBB1A9FD}" sibTransId="{9A3542FB-6C06-B749-AD0D-C227C399FA30}"/>
    <dgm:cxn modelId="{8499FA78-C4EF-6540-9FF6-F926857969E2}" type="presOf" srcId="{3660E520-9192-8047-9DAF-351806213276}" destId="{8DAF765E-00EF-1345-9471-7169E13D5A2F}" srcOrd="0" destOrd="0" presId="urn:microsoft.com/office/officeart/2009/3/layout/SubStepProcess"/>
    <dgm:cxn modelId="{2B0F0F8A-1E2B-484B-B5B5-CD67AB88BB1E}" type="presOf" srcId="{D73BB38C-D83E-284C-A399-4A45EA693951}" destId="{2A059042-775B-8541-AE01-EBC272DE89C3}" srcOrd="0" destOrd="0" presId="urn:microsoft.com/office/officeart/2009/3/layout/SubStepProcess"/>
    <dgm:cxn modelId="{BB74829D-F9B3-C74B-9BCB-F45D73709ADB}" srcId="{E7D80775-3051-F14B-B739-1A71CD5CEC52}" destId="{768EAF57-3AB8-C043-A838-B1ECD60BBFB4}" srcOrd="3" destOrd="0" parTransId="{DD19F0C5-F7F3-B940-8C2B-57D5B6F93F91}" sibTransId="{40CF3454-1CD7-024E-92A7-D59978C5F5D8}"/>
    <dgm:cxn modelId="{8F5F14A8-9912-DE41-8B94-4926F0D4AEE9}" srcId="{91052A86-84C0-974D-8605-7AAEB54C76A3}" destId="{D73BB38C-D83E-284C-A399-4A45EA693951}" srcOrd="1" destOrd="0" parTransId="{1CE656FE-BF19-B24A-AE4E-60731EDBB3C8}" sibTransId="{33D29C05-3729-DF40-B65E-F37D7089FFDC}"/>
    <dgm:cxn modelId="{76300FAE-FA3E-2944-962C-E285C4C66CCC}" type="presOf" srcId="{73D40711-DB8C-3045-AA02-EACA93AB4795}" destId="{62169443-310F-954F-B4E9-4CB3D09442D9}" srcOrd="0" destOrd="0" presId="urn:microsoft.com/office/officeart/2009/3/layout/SubStepProcess"/>
    <dgm:cxn modelId="{E2EF4FB8-E7F0-4D44-92AF-63E3199BEB34}" srcId="{E7D80775-3051-F14B-B739-1A71CD5CEC52}" destId="{FCF1BB49-63A6-6B44-AEA4-6D5DDADC5A39}" srcOrd="2" destOrd="0" parTransId="{CA39B3A8-FC37-7242-AEBB-BEAAE8DB9369}" sibTransId="{91A623D7-90BD-784D-88F5-1404CEE271D7}"/>
    <dgm:cxn modelId="{185614CB-51DA-384A-A54E-C9678AD2DE6B}" type="presOf" srcId="{FCF1BB49-63A6-6B44-AEA4-6D5DDADC5A39}" destId="{48EB3738-E0A7-CA4D-B305-7CEF2613AD46}" srcOrd="0" destOrd="0" presId="urn:microsoft.com/office/officeart/2009/3/layout/SubStepProcess"/>
    <dgm:cxn modelId="{5284CFDB-78A8-6C44-A9BC-215E3C868621}" type="presOf" srcId="{91052A86-84C0-974D-8605-7AAEB54C76A3}" destId="{111DB785-5702-4341-8A8C-96B9FC5FC34A}" srcOrd="0" destOrd="0" presId="urn:microsoft.com/office/officeart/2009/3/layout/SubStepProcess"/>
    <dgm:cxn modelId="{E004FEFF-4E9B-8440-99CF-32118A7723A9}" srcId="{289A557C-8273-3D45-B9A6-7439FF9AD8AE}" destId="{3660E520-9192-8047-9DAF-351806213276}" srcOrd="1" destOrd="0" parTransId="{AF6F2AF5-5330-F14C-A9DC-DDAC442EFD3A}" sibTransId="{910B2B45-8849-E844-924D-EFEA262746F0}"/>
    <dgm:cxn modelId="{458133DE-47B6-F048-B565-14132D7A5BB8}" type="presParOf" srcId="{925178DE-B105-6048-AF2A-9F643B4A90DF}" destId="{9D43077D-EAD8-3542-BC56-A84DCBBC4D38}" srcOrd="0" destOrd="0" presId="urn:microsoft.com/office/officeart/2009/3/layout/SubStepProcess"/>
    <dgm:cxn modelId="{F8CE9CF4-2458-5649-9EA4-0DDA1408CB71}" type="presParOf" srcId="{925178DE-B105-6048-AF2A-9F643B4A90DF}" destId="{8241339E-FF66-3340-9138-864837E569B4}" srcOrd="1" destOrd="0" presId="urn:microsoft.com/office/officeart/2009/3/layout/SubStepProcess"/>
    <dgm:cxn modelId="{4B1DBE6E-4657-C044-AEC3-BE32043C22D8}" type="presParOf" srcId="{925178DE-B105-6048-AF2A-9F643B4A90DF}" destId="{3D0B10BE-AF04-7F4A-AC17-7A6B73C9B7E0}" srcOrd="2" destOrd="0" presId="urn:microsoft.com/office/officeart/2009/3/layout/SubStepProcess"/>
    <dgm:cxn modelId="{7C5C0311-29C5-BC46-96CB-2E5ADC6A43D6}" type="presParOf" srcId="{3D0B10BE-AF04-7F4A-AC17-7A6B73C9B7E0}" destId="{9E437CA1-DD00-654D-8241-DA773C802200}" srcOrd="0" destOrd="0" presId="urn:microsoft.com/office/officeart/2009/3/layout/SubStepProcess"/>
    <dgm:cxn modelId="{CDC972C4-A37D-1343-97AE-92BC73EEAFC9}" type="presParOf" srcId="{3D0B10BE-AF04-7F4A-AC17-7A6B73C9B7E0}" destId="{9CB59CA8-97E6-D049-9519-B230A838DF20}" srcOrd="1" destOrd="0" presId="urn:microsoft.com/office/officeart/2009/3/layout/SubStepProcess"/>
    <dgm:cxn modelId="{007FE813-7756-774E-BD74-22F34EE59377}" type="presParOf" srcId="{3D0B10BE-AF04-7F4A-AC17-7A6B73C9B7E0}" destId="{B4A0B467-26D3-8D45-BBFB-F57043D4B959}" srcOrd="2" destOrd="0" presId="urn:microsoft.com/office/officeart/2009/3/layout/SubStepProcess"/>
    <dgm:cxn modelId="{1FEEC80D-ED3B-A143-BB08-7DD729DB09A9}" type="presParOf" srcId="{B4A0B467-26D3-8D45-BBFB-F57043D4B959}" destId="{35E5017A-1584-6F4B-BD61-25FEDB125690}" srcOrd="0" destOrd="0" presId="urn:microsoft.com/office/officeart/2009/3/layout/SubStepProcess"/>
    <dgm:cxn modelId="{DEF85393-EC65-9847-9C28-35AA01F8A214}" type="presParOf" srcId="{B4A0B467-26D3-8D45-BBFB-F57043D4B959}" destId="{91267BA8-DEF4-8543-82CC-095B16F4F5AB}" srcOrd="1" destOrd="0" presId="urn:microsoft.com/office/officeart/2009/3/layout/SubStepProcess"/>
    <dgm:cxn modelId="{F9F25595-6B35-C14A-B3A4-D6FF52617A81}" type="presParOf" srcId="{B4A0B467-26D3-8D45-BBFB-F57043D4B959}" destId="{9334C649-D609-0B49-9E7F-11471ADE92A5}" srcOrd="2" destOrd="0" presId="urn:microsoft.com/office/officeart/2009/3/layout/SubStepProcess"/>
    <dgm:cxn modelId="{E12DD58D-E6E6-304B-B45A-2765B204B523}" type="presParOf" srcId="{B4A0B467-26D3-8D45-BBFB-F57043D4B959}" destId="{1824822D-C1A1-5F42-B6B8-6B227CAA6180}" srcOrd="3" destOrd="0" presId="urn:microsoft.com/office/officeart/2009/3/layout/SubStepProcess"/>
    <dgm:cxn modelId="{99DFFAF0-4E91-1E42-B5AB-81932CF47E31}" type="presParOf" srcId="{B4A0B467-26D3-8D45-BBFB-F57043D4B959}" destId="{991EC27E-EEA6-F34E-8757-DC8FAF85CA17}" srcOrd="4" destOrd="0" presId="urn:microsoft.com/office/officeart/2009/3/layout/SubStepProcess"/>
    <dgm:cxn modelId="{2F7E973A-309C-D540-AFD8-26256B55D4CA}" type="presParOf" srcId="{3D0B10BE-AF04-7F4A-AC17-7A6B73C9B7E0}" destId="{5337D7F7-A721-EF46-84EA-ABBEBC06A04E}" srcOrd="3" destOrd="0" presId="urn:microsoft.com/office/officeart/2009/3/layout/SubStepProcess"/>
    <dgm:cxn modelId="{675866EA-085A-064B-A49B-536A92AAD6A7}" type="presParOf" srcId="{3D0B10BE-AF04-7F4A-AC17-7A6B73C9B7E0}" destId="{6CA64E8D-51ED-304C-9ABE-CBA2C24110D6}" srcOrd="4" destOrd="0" presId="urn:microsoft.com/office/officeart/2009/3/layout/SubStepProcess"/>
    <dgm:cxn modelId="{1B9E84C4-8591-AE4B-AD44-352771C881C2}" type="presParOf" srcId="{3D0B10BE-AF04-7F4A-AC17-7A6B73C9B7E0}" destId="{6FD9EE3E-2906-D44F-B35D-7A1550F3D427}" srcOrd="5" destOrd="0" presId="urn:microsoft.com/office/officeart/2009/3/layout/SubStepProcess"/>
    <dgm:cxn modelId="{E1E8DFA7-BCD5-074F-8879-DE77365260C7}" type="presParOf" srcId="{6FD9EE3E-2906-D44F-B35D-7A1550F3D427}" destId="{16B4774B-BA5C-E543-937A-F82C684B02F2}" srcOrd="0" destOrd="0" presId="urn:microsoft.com/office/officeart/2009/3/layout/SubStepProcess"/>
    <dgm:cxn modelId="{576E9B58-CA62-8F4B-B995-309F5CEC1B46}" type="presParOf" srcId="{6FD9EE3E-2906-D44F-B35D-7A1550F3D427}" destId="{D2B7B5C9-8ACC-CB41-AEF1-BD352265DB5C}" srcOrd="1" destOrd="0" presId="urn:microsoft.com/office/officeart/2009/3/layout/SubStepProcess"/>
    <dgm:cxn modelId="{439EFF7D-A7C3-574D-9566-5AFDC5F4AA1D}" type="presParOf" srcId="{6FD9EE3E-2906-D44F-B35D-7A1550F3D427}" destId="{9A043DCE-57DE-5F43-BFC5-DFE2EE8D6F1B}" srcOrd="2" destOrd="0" presId="urn:microsoft.com/office/officeart/2009/3/layout/SubStepProcess"/>
    <dgm:cxn modelId="{1B71B3A7-7322-F94C-9FF1-E72571532DAF}" type="presParOf" srcId="{6FD9EE3E-2906-D44F-B35D-7A1550F3D427}" destId="{10A36516-EC01-FB44-9F3D-943CAC75A33B}" srcOrd="3" destOrd="0" presId="urn:microsoft.com/office/officeart/2009/3/layout/SubStepProcess"/>
    <dgm:cxn modelId="{E40F0040-88BD-7145-893D-7C5C3C3CC45B}" type="presParOf" srcId="{6FD9EE3E-2906-D44F-B35D-7A1550F3D427}" destId="{A333054D-5A0E-9947-B312-F6EED7671A50}" srcOrd="4" destOrd="0" presId="urn:microsoft.com/office/officeart/2009/3/layout/SubStepProcess"/>
    <dgm:cxn modelId="{9740FA19-A1E6-A44A-AF27-984106475566}" type="presParOf" srcId="{3D0B10BE-AF04-7F4A-AC17-7A6B73C9B7E0}" destId="{628EB860-8D4A-FB4A-902C-D57C2194923C}" srcOrd="6" destOrd="0" presId="urn:microsoft.com/office/officeart/2009/3/layout/SubStepProcess"/>
    <dgm:cxn modelId="{E61C62C3-86F6-7C43-8B3F-83D82062CA47}" type="presParOf" srcId="{3D0B10BE-AF04-7F4A-AC17-7A6B73C9B7E0}" destId="{A5DADDD9-1A07-354D-B49D-3451973FEDA5}" srcOrd="7" destOrd="0" presId="urn:microsoft.com/office/officeart/2009/3/layout/SubStepProcess"/>
    <dgm:cxn modelId="{F5C270B3-2096-AD46-8BDA-A9946DF9D153}" type="presParOf" srcId="{3D0B10BE-AF04-7F4A-AC17-7A6B73C9B7E0}" destId="{04E66974-07C2-3243-BC06-3426B9CFE295}" srcOrd="8" destOrd="0" presId="urn:microsoft.com/office/officeart/2009/3/layout/SubStepProcess"/>
    <dgm:cxn modelId="{B187CA74-0D5D-B74B-A292-BF1C85EF5567}" type="presParOf" srcId="{04E66974-07C2-3243-BC06-3426B9CFE295}" destId="{E0F2E7C0-73A9-B146-9E0E-3B32A0232C04}" srcOrd="0" destOrd="0" presId="urn:microsoft.com/office/officeart/2009/3/layout/SubStepProcess"/>
    <dgm:cxn modelId="{FF051E04-2078-554B-8DB8-DED582264697}" type="presParOf" srcId="{04E66974-07C2-3243-BC06-3426B9CFE295}" destId="{25E22A91-83D2-A544-B988-FDE8853CC141}" srcOrd="1" destOrd="0" presId="urn:microsoft.com/office/officeart/2009/3/layout/SubStepProcess"/>
    <dgm:cxn modelId="{57C43109-965D-9D49-84A1-648B3535952C}" type="presParOf" srcId="{04E66974-07C2-3243-BC06-3426B9CFE295}" destId="{F14673E6-3203-754C-A55C-EAA1A32DD096}" srcOrd="2" destOrd="0" presId="urn:microsoft.com/office/officeart/2009/3/layout/SubStepProcess"/>
    <dgm:cxn modelId="{8A0FB213-747A-6E42-B149-301EB6706CA3}" type="presParOf" srcId="{04E66974-07C2-3243-BC06-3426B9CFE295}" destId="{48EB3738-E0A7-CA4D-B305-7CEF2613AD46}" srcOrd="3" destOrd="0" presId="urn:microsoft.com/office/officeart/2009/3/layout/SubStepProcess"/>
    <dgm:cxn modelId="{776B10FB-0A25-564B-81E1-7DE54C42E044}" type="presParOf" srcId="{04E66974-07C2-3243-BC06-3426B9CFE295}" destId="{CEFA2718-ED72-CC4F-A9CC-6010A91DCE83}" srcOrd="4" destOrd="0" presId="urn:microsoft.com/office/officeart/2009/3/layout/SubStepProcess"/>
    <dgm:cxn modelId="{A64E4582-F803-674F-A19E-605C49186291}" type="presParOf" srcId="{3D0B10BE-AF04-7F4A-AC17-7A6B73C9B7E0}" destId="{2D070893-98A5-B540-B212-0985DEA0C61A}" srcOrd="9" destOrd="0" presId="urn:microsoft.com/office/officeart/2009/3/layout/SubStepProcess"/>
    <dgm:cxn modelId="{3C8507D4-8DE0-414B-AAC7-AA05628B112D}" type="presParOf" srcId="{3D0B10BE-AF04-7F4A-AC17-7A6B73C9B7E0}" destId="{2FFC2905-BA6A-1B47-81A7-0130F02BD612}" srcOrd="10" destOrd="0" presId="urn:microsoft.com/office/officeart/2009/3/layout/SubStepProcess"/>
    <dgm:cxn modelId="{FC058CA4-B9FE-9540-B0E8-2873B7117A0D}" type="presParOf" srcId="{3D0B10BE-AF04-7F4A-AC17-7A6B73C9B7E0}" destId="{B7B596B6-E533-1047-A915-A5B4EFCA3984}" srcOrd="11" destOrd="0" presId="urn:microsoft.com/office/officeart/2009/3/layout/SubStepProcess"/>
    <dgm:cxn modelId="{92B06AC2-686F-F642-9051-B884040DE6A2}" type="presParOf" srcId="{B7B596B6-E533-1047-A915-A5B4EFCA3984}" destId="{6AB4EEB8-2781-394D-83C5-A28701521994}" srcOrd="0" destOrd="0" presId="urn:microsoft.com/office/officeart/2009/3/layout/SubStepProcess"/>
    <dgm:cxn modelId="{48153CFE-D865-E64C-8397-05DAC7355923}" type="presParOf" srcId="{B7B596B6-E533-1047-A915-A5B4EFCA3984}" destId="{A4504398-CDB3-5B46-8AFD-EDD8611B30E5}" srcOrd="1" destOrd="0" presId="urn:microsoft.com/office/officeart/2009/3/layout/SubStepProcess"/>
    <dgm:cxn modelId="{12E22306-8ACF-8F4E-B5C7-CC460D3DCE1A}" type="presParOf" srcId="{B7B596B6-E533-1047-A915-A5B4EFCA3984}" destId="{F94AA5E8-E115-1C44-ABC6-BBF9CD5B59FB}" srcOrd="2" destOrd="0" presId="urn:microsoft.com/office/officeart/2009/3/layout/SubStepProcess"/>
    <dgm:cxn modelId="{4237712E-5F0D-8349-AD95-CE4065C6A224}" type="presParOf" srcId="{B7B596B6-E533-1047-A915-A5B4EFCA3984}" destId="{C91013A3-46B9-6E4E-AF4D-BE496D18EA77}" srcOrd="3" destOrd="0" presId="urn:microsoft.com/office/officeart/2009/3/layout/SubStepProcess"/>
    <dgm:cxn modelId="{B7E91DD6-CC5B-9D4B-8D0C-158F1D752535}" type="presParOf" srcId="{B7B596B6-E533-1047-A915-A5B4EFCA3984}" destId="{67DA2835-C04A-6F4E-9879-5ED1C4846824}" srcOrd="4" destOrd="0" presId="urn:microsoft.com/office/officeart/2009/3/layout/SubStepProcess"/>
    <dgm:cxn modelId="{93720992-15B3-BA4A-81D7-BB21FD811A03}" type="presParOf" srcId="{925178DE-B105-6048-AF2A-9F643B4A90DF}" destId="{A4FE9E10-1DD4-404E-8FD4-B22A36E66A5B}" srcOrd="3" destOrd="0" presId="urn:microsoft.com/office/officeart/2009/3/layout/SubStepProcess"/>
    <dgm:cxn modelId="{5EB8911D-0465-A945-B29D-E397F2B94616}" type="presParOf" srcId="{925178DE-B105-6048-AF2A-9F643B4A90DF}" destId="{8DAF765E-00EF-1345-9471-7169E13D5A2F}" srcOrd="4" destOrd="0" presId="urn:microsoft.com/office/officeart/2009/3/layout/SubStepProcess"/>
    <dgm:cxn modelId="{8A68A288-E807-684D-9774-9D2799FEEA08}" type="presParOf" srcId="{925178DE-B105-6048-AF2A-9F643B4A90DF}" destId="{111DB785-5702-4341-8A8C-96B9FC5FC34A}" srcOrd="5" destOrd="0" presId="urn:microsoft.com/office/officeart/2009/3/layout/SubStepProcess"/>
    <dgm:cxn modelId="{623C340D-9B2D-044C-BB66-4B51065E5094}" type="presParOf" srcId="{925178DE-B105-6048-AF2A-9F643B4A90DF}" destId="{26B80249-C747-9D4F-9F23-C8C6A4630D10}" srcOrd="6" destOrd="0" presId="urn:microsoft.com/office/officeart/2009/3/layout/SubStepProcess"/>
    <dgm:cxn modelId="{2530C301-7C0F-244F-9851-D598124A5974}" type="presParOf" srcId="{925178DE-B105-6048-AF2A-9F643B4A90DF}" destId="{769CA6E1-9D8F-6945-821B-993FDFF86EE7}" srcOrd="7" destOrd="0" presId="urn:microsoft.com/office/officeart/2009/3/layout/SubStepProcess"/>
    <dgm:cxn modelId="{C09FD127-36E6-0A43-8B8A-D5C9A8E2F103}" type="presParOf" srcId="{769CA6E1-9D8F-6945-821B-993FDFF86EE7}" destId="{E4C577F0-CD17-244E-9CC5-673544B41D20}" srcOrd="0" destOrd="0" presId="urn:microsoft.com/office/officeart/2009/3/layout/SubStepProcess"/>
    <dgm:cxn modelId="{A7EB14D3-7E41-A043-B2A6-006916D53F20}" type="presParOf" srcId="{769CA6E1-9D8F-6945-821B-993FDFF86EE7}" destId="{680C5B2F-8516-964F-911F-3C70AEE504B5}" srcOrd="1" destOrd="0" presId="urn:microsoft.com/office/officeart/2009/3/layout/SubStepProcess"/>
    <dgm:cxn modelId="{0F0D570D-C0D1-CF46-AB49-786FA14F92C0}" type="presParOf" srcId="{680C5B2F-8516-964F-911F-3C70AEE504B5}" destId="{0F2C70F9-3485-F34C-8473-A3763CBB767D}" srcOrd="0" destOrd="0" presId="urn:microsoft.com/office/officeart/2009/3/layout/SubStepProcess"/>
    <dgm:cxn modelId="{01498DA9-A687-174C-BA44-F0B8C9BA0149}" type="presParOf" srcId="{680C5B2F-8516-964F-911F-3C70AEE504B5}" destId="{47199105-710B-864B-AF8B-18AA0E2FF59C}" srcOrd="1" destOrd="0" presId="urn:microsoft.com/office/officeart/2009/3/layout/SubStepProcess"/>
    <dgm:cxn modelId="{AF419498-2823-0A45-86B4-C6CFB83895B1}" type="presParOf" srcId="{680C5B2F-8516-964F-911F-3C70AEE504B5}" destId="{BF17B35B-8B62-C84A-A330-315AF179BAFC}" srcOrd="2" destOrd="0" presId="urn:microsoft.com/office/officeart/2009/3/layout/SubStepProcess"/>
    <dgm:cxn modelId="{8181BF37-62F7-D146-8EEF-2F50DFFECEB8}" type="presParOf" srcId="{680C5B2F-8516-964F-911F-3C70AEE504B5}" destId="{3BD94C59-6BE6-6041-8CA7-8CB6306E17DC}" srcOrd="3" destOrd="0" presId="urn:microsoft.com/office/officeart/2009/3/layout/SubStepProcess"/>
    <dgm:cxn modelId="{C533D98A-1C30-DE4D-8E2D-842476917EDC}" type="presParOf" srcId="{769CA6E1-9D8F-6945-821B-993FDFF86EE7}" destId="{0977AD0F-1ADE-EA4D-AB53-3FE0BFBEF9F3}" srcOrd="2" destOrd="0" presId="urn:microsoft.com/office/officeart/2009/3/layout/SubStepProcess"/>
    <dgm:cxn modelId="{1AE479D7-FBA8-BA4C-9F42-648280DA691F}" type="presParOf" srcId="{769CA6E1-9D8F-6945-821B-993FDFF86EE7}" destId="{156FDF87-24C9-F24C-B262-1DCD571F4D29}" srcOrd="3" destOrd="0" presId="urn:microsoft.com/office/officeart/2009/3/layout/SubStepProcess"/>
    <dgm:cxn modelId="{4A75A0E9-D722-684C-AA4E-F0904EFF3CFB}" type="presParOf" srcId="{156FDF87-24C9-F24C-B262-1DCD571F4D29}" destId="{7B885287-4B35-5C4B-BE24-514F14DB90FC}" srcOrd="0" destOrd="0" presId="urn:microsoft.com/office/officeart/2009/3/layout/SubStepProcess"/>
    <dgm:cxn modelId="{04BD8B05-3AD4-9A49-B88A-7064DF5EF839}" type="presParOf" srcId="{156FDF87-24C9-F24C-B262-1DCD571F4D29}" destId="{A170EBD0-2247-F648-BFC3-B83AFE81B068}" srcOrd="1" destOrd="0" presId="urn:microsoft.com/office/officeart/2009/3/layout/SubStepProcess"/>
    <dgm:cxn modelId="{CA2353D0-C59F-F249-BA12-89D2BC1FD046}" type="presParOf" srcId="{156FDF87-24C9-F24C-B262-1DCD571F4D29}" destId="{65AE35A9-42F2-A04F-A3D5-03EFF0EE40D2}" srcOrd="2" destOrd="0" presId="urn:microsoft.com/office/officeart/2009/3/layout/SubStepProcess"/>
    <dgm:cxn modelId="{557BB2A2-05D1-F747-BF03-E3861B4D5711}" type="presParOf" srcId="{156FDF87-24C9-F24C-B262-1DCD571F4D29}" destId="{2A059042-775B-8541-AE01-EBC272DE89C3}" srcOrd="3" destOrd="0" presId="urn:microsoft.com/office/officeart/2009/3/layout/SubStepProcess"/>
    <dgm:cxn modelId="{47859299-22A4-0F45-9FAD-CDE24AA75672}" type="presParOf" srcId="{769CA6E1-9D8F-6945-821B-993FDFF86EE7}" destId="{D7405959-2542-AA44-915F-64249747B4C1}" srcOrd="4" destOrd="0" presId="urn:microsoft.com/office/officeart/2009/3/layout/SubStepProcess"/>
    <dgm:cxn modelId="{89E4D504-F578-604E-AD89-DC80313B0EF1}" type="presParOf" srcId="{769CA6E1-9D8F-6945-821B-993FDFF86EE7}" destId="{B0A7F453-D5A0-7343-912A-AA678763E219}" srcOrd="5" destOrd="0" presId="urn:microsoft.com/office/officeart/2009/3/layout/SubStepProcess"/>
    <dgm:cxn modelId="{ADF7088D-56B7-5D44-8E4D-59FB20935F9A}" type="presParOf" srcId="{B0A7F453-D5A0-7343-912A-AA678763E219}" destId="{D15CBF33-FBDE-DF48-AD4C-65DA0737F939}" srcOrd="0" destOrd="0" presId="urn:microsoft.com/office/officeart/2009/3/layout/SubStepProcess"/>
    <dgm:cxn modelId="{44001B29-433E-2446-9A3F-59379008638A}" type="presParOf" srcId="{B0A7F453-D5A0-7343-912A-AA678763E219}" destId="{8BAAF4B6-C386-7045-9881-1E859FDCBE31}" srcOrd="1" destOrd="0" presId="urn:microsoft.com/office/officeart/2009/3/layout/SubStepProcess"/>
    <dgm:cxn modelId="{2DACDBA6-570F-7B47-810B-E5EF1195DD15}" type="presParOf" srcId="{B0A7F453-D5A0-7343-912A-AA678763E219}" destId="{402C8E85-50A5-0641-AEF6-47A463F49F2A}" srcOrd="2" destOrd="0" presId="urn:microsoft.com/office/officeart/2009/3/layout/SubStepProcess"/>
    <dgm:cxn modelId="{83F236EA-B3D1-D247-BEB1-23693D557ACE}" type="presParOf" srcId="{B0A7F453-D5A0-7343-912A-AA678763E219}" destId="{62169443-310F-954F-B4E9-4CB3D09442D9}" srcOrd="3" destOrd="0" presId="urn:microsoft.com/office/officeart/2009/3/layout/SubSte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C866A8-7862-F741-B7C9-685AEC40AB7B}" type="doc">
      <dgm:prSet loTypeId="urn:microsoft.com/office/officeart/2005/8/layout/matrix2" loCatId="" qsTypeId="urn:microsoft.com/office/officeart/2005/8/quickstyle/simple1" qsCatId="simple" csTypeId="urn:microsoft.com/office/officeart/2005/8/colors/colorful4" csCatId="colorful" phldr="1"/>
      <dgm:spPr/>
      <dgm:t>
        <a:bodyPr/>
        <a:lstStyle/>
        <a:p>
          <a:endParaRPr lang="en-GB"/>
        </a:p>
      </dgm:t>
    </dgm:pt>
    <dgm:pt modelId="{53DD18E2-8B73-4048-8989-BD5F5589CC55}">
      <dgm:prSet phldrT="[Text]"/>
      <dgm:spPr/>
      <dgm:t>
        <a:bodyPr/>
        <a:lstStyle/>
        <a:p>
          <a:r>
            <a:rPr lang="en-GB" dirty="0"/>
            <a:t>Data Harvesting</a:t>
          </a:r>
        </a:p>
      </dgm:t>
    </dgm:pt>
    <dgm:pt modelId="{101B49D8-E99B-8545-9EF2-A1F0584EAE40}" type="parTrans" cxnId="{C33B52B4-BAFA-0648-8197-2FD71FDAB589}">
      <dgm:prSet/>
      <dgm:spPr/>
      <dgm:t>
        <a:bodyPr/>
        <a:lstStyle/>
        <a:p>
          <a:endParaRPr lang="en-GB"/>
        </a:p>
      </dgm:t>
    </dgm:pt>
    <dgm:pt modelId="{7B8BD4BC-CBBF-2144-B49D-971EEAFCE204}" type="sibTrans" cxnId="{C33B52B4-BAFA-0648-8197-2FD71FDAB589}">
      <dgm:prSet/>
      <dgm:spPr/>
      <dgm:t>
        <a:bodyPr/>
        <a:lstStyle/>
        <a:p>
          <a:endParaRPr lang="en-GB"/>
        </a:p>
      </dgm:t>
    </dgm:pt>
    <dgm:pt modelId="{08428A32-60A9-2340-963B-5A0B21980F28}">
      <dgm:prSet phldrT="[Text]"/>
      <dgm:spPr/>
      <dgm:t>
        <a:bodyPr/>
        <a:lstStyle/>
        <a:p>
          <a:r>
            <a:rPr lang="en-GB" dirty="0"/>
            <a:t>Business Monitoring</a:t>
          </a:r>
        </a:p>
      </dgm:t>
    </dgm:pt>
    <dgm:pt modelId="{A2C7A962-5C3F-134E-8D91-917C30711ECC}" type="parTrans" cxnId="{97966F97-2BB5-E54C-B2E7-A89ADFCA6EF3}">
      <dgm:prSet/>
      <dgm:spPr/>
      <dgm:t>
        <a:bodyPr/>
        <a:lstStyle/>
        <a:p>
          <a:endParaRPr lang="en-GB"/>
        </a:p>
      </dgm:t>
    </dgm:pt>
    <dgm:pt modelId="{C1B26596-DC05-1E4C-9508-9E3DB37F4F3F}" type="sibTrans" cxnId="{97966F97-2BB5-E54C-B2E7-A89ADFCA6EF3}">
      <dgm:prSet/>
      <dgm:spPr/>
      <dgm:t>
        <a:bodyPr/>
        <a:lstStyle/>
        <a:p>
          <a:endParaRPr lang="en-GB"/>
        </a:p>
      </dgm:t>
    </dgm:pt>
    <dgm:pt modelId="{6E0CB558-702E-054B-8CC2-B5A2223E8EB8}">
      <dgm:prSet phldrT="[Text]"/>
      <dgm:spPr/>
      <dgm:t>
        <a:bodyPr/>
        <a:lstStyle/>
        <a:p>
          <a:r>
            <a:rPr lang="en-GB" dirty="0"/>
            <a:t>Snapshot</a:t>
          </a:r>
        </a:p>
      </dgm:t>
    </dgm:pt>
    <dgm:pt modelId="{C88D46E0-6328-0F46-BEF7-FDC2C7631D62}" type="parTrans" cxnId="{DB148229-BF71-944B-B0F9-F8DD3018316F}">
      <dgm:prSet/>
      <dgm:spPr/>
      <dgm:t>
        <a:bodyPr/>
        <a:lstStyle/>
        <a:p>
          <a:endParaRPr lang="en-GB"/>
        </a:p>
      </dgm:t>
    </dgm:pt>
    <dgm:pt modelId="{E00A9F77-F5CE-DB4D-B8D8-F73EDAF9600D}" type="sibTrans" cxnId="{DB148229-BF71-944B-B0F9-F8DD3018316F}">
      <dgm:prSet/>
      <dgm:spPr/>
      <dgm:t>
        <a:bodyPr/>
        <a:lstStyle/>
        <a:p>
          <a:endParaRPr lang="en-GB"/>
        </a:p>
      </dgm:t>
    </dgm:pt>
    <dgm:pt modelId="{8CB25CF5-6945-2140-9DBC-7CDE84908447}">
      <dgm:prSet phldrT="[Text]"/>
      <dgm:spPr/>
      <dgm:t>
        <a:bodyPr/>
        <a:lstStyle/>
        <a:p>
          <a:r>
            <a:rPr lang="en-GB" dirty="0"/>
            <a:t>Market Research</a:t>
          </a:r>
        </a:p>
      </dgm:t>
    </dgm:pt>
    <dgm:pt modelId="{FB07F0D9-ABC2-5B43-8EB2-C1E223AA1B61}" type="parTrans" cxnId="{FACA8971-B4C4-EE48-93C7-ECAB70E86E85}">
      <dgm:prSet/>
      <dgm:spPr/>
      <dgm:t>
        <a:bodyPr/>
        <a:lstStyle/>
        <a:p>
          <a:endParaRPr lang="en-GB"/>
        </a:p>
      </dgm:t>
    </dgm:pt>
    <dgm:pt modelId="{CEE00DEB-11C0-084F-A790-143AB3DC9DF9}" type="sibTrans" cxnId="{FACA8971-B4C4-EE48-93C7-ECAB70E86E85}">
      <dgm:prSet/>
      <dgm:spPr/>
      <dgm:t>
        <a:bodyPr/>
        <a:lstStyle/>
        <a:p>
          <a:endParaRPr lang="en-GB"/>
        </a:p>
      </dgm:t>
    </dgm:pt>
    <dgm:pt modelId="{42F638B3-6277-E345-830B-B7FD3CF8C615}" type="pres">
      <dgm:prSet presAssocID="{3EC866A8-7862-F741-B7C9-685AEC40AB7B}" presName="matrix" presStyleCnt="0">
        <dgm:presLayoutVars>
          <dgm:chMax val="1"/>
          <dgm:dir/>
          <dgm:resizeHandles val="exact"/>
        </dgm:presLayoutVars>
      </dgm:prSet>
      <dgm:spPr/>
    </dgm:pt>
    <dgm:pt modelId="{69C09C14-701B-1C46-A9EA-F7B4194E4D93}" type="pres">
      <dgm:prSet presAssocID="{3EC866A8-7862-F741-B7C9-685AEC40AB7B}" presName="axisShape" presStyleLbl="bgShp" presStyleIdx="0" presStyleCnt="1"/>
      <dgm:spPr/>
    </dgm:pt>
    <dgm:pt modelId="{B58BBC33-BF51-B645-8E11-FF03EEE3FB17}" type="pres">
      <dgm:prSet presAssocID="{3EC866A8-7862-F741-B7C9-685AEC40AB7B}" presName="rect1" presStyleLbl="node1" presStyleIdx="0" presStyleCnt="4">
        <dgm:presLayoutVars>
          <dgm:chMax val="0"/>
          <dgm:chPref val="0"/>
          <dgm:bulletEnabled val="1"/>
        </dgm:presLayoutVars>
      </dgm:prSet>
      <dgm:spPr/>
    </dgm:pt>
    <dgm:pt modelId="{76F14053-ADDB-9545-9DAA-CCAC7B3D2AB8}" type="pres">
      <dgm:prSet presAssocID="{3EC866A8-7862-F741-B7C9-685AEC40AB7B}" presName="rect2" presStyleLbl="node1" presStyleIdx="1" presStyleCnt="4">
        <dgm:presLayoutVars>
          <dgm:chMax val="0"/>
          <dgm:chPref val="0"/>
          <dgm:bulletEnabled val="1"/>
        </dgm:presLayoutVars>
      </dgm:prSet>
      <dgm:spPr/>
    </dgm:pt>
    <dgm:pt modelId="{CFE97822-5AFC-1949-B5BC-B86F119EF7C9}" type="pres">
      <dgm:prSet presAssocID="{3EC866A8-7862-F741-B7C9-685AEC40AB7B}" presName="rect3" presStyleLbl="node1" presStyleIdx="2" presStyleCnt="4">
        <dgm:presLayoutVars>
          <dgm:chMax val="0"/>
          <dgm:chPref val="0"/>
          <dgm:bulletEnabled val="1"/>
        </dgm:presLayoutVars>
      </dgm:prSet>
      <dgm:spPr/>
    </dgm:pt>
    <dgm:pt modelId="{492CD587-F9F6-F344-AFE9-7C46E1486E73}" type="pres">
      <dgm:prSet presAssocID="{3EC866A8-7862-F741-B7C9-685AEC40AB7B}" presName="rect4" presStyleLbl="node1" presStyleIdx="3" presStyleCnt="4">
        <dgm:presLayoutVars>
          <dgm:chMax val="0"/>
          <dgm:chPref val="0"/>
          <dgm:bulletEnabled val="1"/>
        </dgm:presLayoutVars>
      </dgm:prSet>
      <dgm:spPr/>
    </dgm:pt>
  </dgm:ptLst>
  <dgm:cxnLst>
    <dgm:cxn modelId="{DB148229-BF71-944B-B0F9-F8DD3018316F}" srcId="{3EC866A8-7862-F741-B7C9-685AEC40AB7B}" destId="{6E0CB558-702E-054B-8CC2-B5A2223E8EB8}" srcOrd="2" destOrd="0" parTransId="{C88D46E0-6328-0F46-BEF7-FDC2C7631D62}" sibTransId="{E00A9F77-F5CE-DB4D-B8D8-F73EDAF9600D}"/>
    <dgm:cxn modelId="{BE310C2E-0713-E24D-86EF-CE1F2E558C51}" type="presOf" srcId="{6E0CB558-702E-054B-8CC2-B5A2223E8EB8}" destId="{CFE97822-5AFC-1949-B5BC-B86F119EF7C9}" srcOrd="0" destOrd="0" presId="urn:microsoft.com/office/officeart/2005/8/layout/matrix2"/>
    <dgm:cxn modelId="{1B224361-3358-F842-AC09-7F028024ED16}" type="presOf" srcId="{3EC866A8-7862-F741-B7C9-685AEC40AB7B}" destId="{42F638B3-6277-E345-830B-B7FD3CF8C615}" srcOrd="0" destOrd="0" presId="urn:microsoft.com/office/officeart/2005/8/layout/matrix2"/>
    <dgm:cxn modelId="{FACA8971-B4C4-EE48-93C7-ECAB70E86E85}" srcId="{3EC866A8-7862-F741-B7C9-685AEC40AB7B}" destId="{8CB25CF5-6945-2140-9DBC-7CDE84908447}" srcOrd="3" destOrd="0" parTransId="{FB07F0D9-ABC2-5B43-8EB2-C1E223AA1B61}" sibTransId="{CEE00DEB-11C0-084F-A790-143AB3DC9DF9}"/>
    <dgm:cxn modelId="{97966F97-2BB5-E54C-B2E7-A89ADFCA6EF3}" srcId="{3EC866A8-7862-F741-B7C9-685AEC40AB7B}" destId="{08428A32-60A9-2340-963B-5A0B21980F28}" srcOrd="1" destOrd="0" parTransId="{A2C7A962-5C3F-134E-8D91-917C30711ECC}" sibTransId="{C1B26596-DC05-1E4C-9508-9E3DB37F4F3F}"/>
    <dgm:cxn modelId="{B5BE2CA1-3B42-9D4D-919A-6276FCFDED1A}" type="presOf" srcId="{08428A32-60A9-2340-963B-5A0B21980F28}" destId="{76F14053-ADDB-9545-9DAA-CCAC7B3D2AB8}" srcOrd="0" destOrd="0" presId="urn:microsoft.com/office/officeart/2005/8/layout/matrix2"/>
    <dgm:cxn modelId="{C33B52B4-BAFA-0648-8197-2FD71FDAB589}" srcId="{3EC866A8-7862-F741-B7C9-685AEC40AB7B}" destId="{53DD18E2-8B73-4048-8989-BD5F5589CC55}" srcOrd="0" destOrd="0" parTransId="{101B49D8-E99B-8545-9EF2-A1F0584EAE40}" sibTransId="{7B8BD4BC-CBBF-2144-B49D-971EEAFCE204}"/>
    <dgm:cxn modelId="{BBB073D2-1B93-3D48-9EDF-6DE8DA5C90ED}" type="presOf" srcId="{53DD18E2-8B73-4048-8989-BD5F5589CC55}" destId="{B58BBC33-BF51-B645-8E11-FF03EEE3FB17}" srcOrd="0" destOrd="0" presId="urn:microsoft.com/office/officeart/2005/8/layout/matrix2"/>
    <dgm:cxn modelId="{C882D6E4-E16E-E145-9C29-884E0D3CBBE4}" type="presOf" srcId="{8CB25CF5-6945-2140-9DBC-7CDE84908447}" destId="{492CD587-F9F6-F344-AFE9-7C46E1486E73}" srcOrd="0" destOrd="0" presId="urn:microsoft.com/office/officeart/2005/8/layout/matrix2"/>
    <dgm:cxn modelId="{335A4777-3DE4-5548-9C58-B4109B144017}" type="presParOf" srcId="{42F638B3-6277-E345-830B-B7FD3CF8C615}" destId="{69C09C14-701B-1C46-A9EA-F7B4194E4D93}" srcOrd="0" destOrd="0" presId="urn:microsoft.com/office/officeart/2005/8/layout/matrix2"/>
    <dgm:cxn modelId="{CB5D06F2-04E7-C743-8700-53168EBC5E9E}" type="presParOf" srcId="{42F638B3-6277-E345-830B-B7FD3CF8C615}" destId="{B58BBC33-BF51-B645-8E11-FF03EEE3FB17}" srcOrd="1" destOrd="0" presId="urn:microsoft.com/office/officeart/2005/8/layout/matrix2"/>
    <dgm:cxn modelId="{F89B5ABC-BCC6-1F48-A527-C71440397798}" type="presParOf" srcId="{42F638B3-6277-E345-830B-B7FD3CF8C615}" destId="{76F14053-ADDB-9545-9DAA-CCAC7B3D2AB8}" srcOrd="2" destOrd="0" presId="urn:microsoft.com/office/officeart/2005/8/layout/matrix2"/>
    <dgm:cxn modelId="{66035B2A-42B1-1642-8224-9DC6AB52E67E}" type="presParOf" srcId="{42F638B3-6277-E345-830B-B7FD3CF8C615}" destId="{CFE97822-5AFC-1949-B5BC-B86F119EF7C9}" srcOrd="3" destOrd="0" presId="urn:microsoft.com/office/officeart/2005/8/layout/matrix2"/>
    <dgm:cxn modelId="{2A03E5AF-C1AA-0242-9D05-CD2523781D6D}" type="presParOf" srcId="{42F638B3-6277-E345-830B-B7FD3CF8C615}" destId="{492CD587-F9F6-F344-AFE9-7C46E1486E73}"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925CD52-5EAE-C948-95B9-F304162847D8}" type="doc">
      <dgm:prSet loTypeId="urn:microsoft.com/office/officeart/2005/8/layout/hProcess11" loCatId="process" qsTypeId="urn:microsoft.com/office/officeart/2005/8/quickstyle/simple1" qsCatId="simple" csTypeId="urn:microsoft.com/office/officeart/2005/8/colors/colorful4" csCatId="colorful" phldr="1"/>
      <dgm:spPr/>
      <dgm:t>
        <a:bodyPr/>
        <a:lstStyle/>
        <a:p>
          <a:endParaRPr lang="en-GB"/>
        </a:p>
      </dgm:t>
    </dgm:pt>
    <dgm:pt modelId="{117C3A5B-2C0C-3B4E-A285-B1415C3000DE}">
      <dgm:prSet/>
      <dgm:spPr/>
      <dgm:t>
        <a:bodyPr/>
        <a:lstStyle/>
        <a:p>
          <a:r>
            <a:rPr lang="en-US"/>
            <a:t>API (authorized)</a:t>
          </a:r>
          <a:endParaRPr lang="en-AU"/>
        </a:p>
      </dgm:t>
    </dgm:pt>
    <dgm:pt modelId="{3F5C062C-E7F9-0044-ABF1-E5B4F7C525F8}" type="parTrans" cxnId="{26A0ADEA-C22A-DA4F-B3B9-20651BF55CC9}">
      <dgm:prSet/>
      <dgm:spPr/>
      <dgm:t>
        <a:bodyPr/>
        <a:lstStyle/>
        <a:p>
          <a:endParaRPr lang="en-GB"/>
        </a:p>
      </dgm:t>
    </dgm:pt>
    <dgm:pt modelId="{F21DF6A1-1615-DD46-AFF5-01F6DDD29B11}" type="sibTrans" cxnId="{26A0ADEA-C22A-DA4F-B3B9-20651BF55CC9}">
      <dgm:prSet/>
      <dgm:spPr/>
      <dgm:t>
        <a:bodyPr/>
        <a:lstStyle/>
        <a:p>
          <a:endParaRPr lang="en-GB"/>
        </a:p>
      </dgm:t>
    </dgm:pt>
    <dgm:pt modelId="{4FBAAE26-A185-8C4C-8187-3C9F9810F70C}">
      <dgm:prSet/>
      <dgm:spPr/>
      <dgm:t>
        <a:bodyPr/>
        <a:lstStyle/>
        <a:p>
          <a:r>
            <a:rPr lang="en-US" dirty="0"/>
            <a:t>Manual entry</a:t>
          </a:r>
          <a:endParaRPr lang="en-AU" dirty="0"/>
        </a:p>
      </dgm:t>
    </dgm:pt>
    <dgm:pt modelId="{9A5DDE5C-8EC1-1142-9DB8-205AD966F260}" type="parTrans" cxnId="{21FB1DA2-BB42-6247-96F6-71F4E3CE2260}">
      <dgm:prSet/>
      <dgm:spPr/>
      <dgm:t>
        <a:bodyPr/>
        <a:lstStyle/>
        <a:p>
          <a:endParaRPr lang="en-GB"/>
        </a:p>
      </dgm:t>
    </dgm:pt>
    <dgm:pt modelId="{63BD30A2-DEA7-3D4D-93CE-E1C6E4A4605E}" type="sibTrans" cxnId="{21FB1DA2-BB42-6247-96F6-71F4E3CE2260}">
      <dgm:prSet/>
      <dgm:spPr/>
      <dgm:t>
        <a:bodyPr/>
        <a:lstStyle/>
        <a:p>
          <a:endParaRPr lang="en-GB"/>
        </a:p>
      </dgm:t>
    </dgm:pt>
    <dgm:pt modelId="{B74BDB73-9803-3E42-B5D0-739A29B3CD11}">
      <dgm:prSet/>
      <dgm:spPr/>
      <dgm:t>
        <a:bodyPr/>
        <a:lstStyle/>
        <a:p>
          <a:r>
            <a:rPr lang="en-US" dirty="0"/>
            <a:t>Interactive sessions</a:t>
          </a:r>
        </a:p>
      </dgm:t>
    </dgm:pt>
    <dgm:pt modelId="{5814A883-537D-4840-962C-0EE7BF1E4B98}" type="parTrans" cxnId="{0A66AAAC-CB22-E643-A8E9-7FB5A408B4E0}">
      <dgm:prSet/>
      <dgm:spPr/>
      <dgm:t>
        <a:bodyPr/>
        <a:lstStyle/>
        <a:p>
          <a:endParaRPr lang="en-GB"/>
        </a:p>
      </dgm:t>
    </dgm:pt>
    <dgm:pt modelId="{FE08ACB6-1B78-E847-AE16-C1346CC9194F}" type="sibTrans" cxnId="{0A66AAAC-CB22-E643-A8E9-7FB5A408B4E0}">
      <dgm:prSet/>
      <dgm:spPr/>
      <dgm:t>
        <a:bodyPr/>
        <a:lstStyle/>
        <a:p>
          <a:endParaRPr lang="en-GB"/>
        </a:p>
      </dgm:t>
    </dgm:pt>
    <dgm:pt modelId="{B86246DB-1C14-8E4E-A82B-A3D937746117}">
      <dgm:prSet/>
      <dgm:spPr/>
      <dgm:t>
        <a:bodyPr/>
        <a:lstStyle/>
        <a:p>
          <a:r>
            <a:rPr lang="en-US" dirty="0"/>
            <a:t>Automated extraction</a:t>
          </a:r>
          <a:endParaRPr lang="en-AU" dirty="0"/>
        </a:p>
      </dgm:t>
    </dgm:pt>
    <dgm:pt modelId="{113D63E8-98F4-DB40-8BC4-0B5CBB80FCC6}" type="parTrans" cxnId="{18D37B7B-D1C3-5741-A251-E862DF98C528}">
      <dgm:prSet/>
      <dgm:spPr/>
      <dgm:t>
        <a:bodyPr/>
        <a:lstStyle/>
        <a:p>
          <a:endParaRPr lang="en-GB"/>
        </a:p>
      </dgm:t>
    </dgm:pt>
    <dgm:pt modelId="{98ABA13E-3CC6-9B42-BD28-6E94DEA16BE3}" type="sibTrans" cxnId="{18D37B7B-D1C3-5741-A251-E862DF98C528}">
      <dgm:prSet/>
      <dgm:spPr/>
      <dgm:t>
        <a:bodyPr/>
        <a:lstStyle/>
        <a:p>
          <a:endParaRPr lang="en-GB"/>
        </a:p>
      </dgm:t>
    </dgm:pt>
    <dgm:pt modelId="{1D2BBEC6-6F00-B14C-9BF8-84591C2F8203}">
      <dgm:prSet/>
      <dgm:spPr/>
      <dgm:t>
        <a:bodyPr/>
        <a:lstStyle/>
        <a:p>
          <a:r>
            <a:rPr lang="en-US" dirty="0"/>
            <a:t>API (…unauthorized)</a:t>
          </a:r>
          <a:endParaRPr lang="en-AU" dirty="0"/>
        </a:p>
      </dgm:t>
    </dgm:pt>
    <dgm:pt modelId="{5FF1B554-0C1D-0B4E-9551-9522EA77730A}" type="parTrans" cxnId="{5EF714C0-8042-AA46-8CE7-9D0ADC27535E}">
      <dgm:prSet/>
      <dgm:spPr/>
      <dgm:t>
        <a:bodyPr/>
        <a:lstStyle/>
        <a:p>
          <a:endParaRPr lang="en-GB"/>
        </a:p>
      </dgm:t>
    </dgm:pt>
    <dgm:pt modelId="{488848A6-B59E-2948-BC6F-86AA06121DC1}" type="sibTrans" cxnId="{5EF714C0-8042-AA46-8CE7-9D0ADC27535E}">
      <dgm:prSet/>
      <dgm:spPr/>
      <dgm:t>
        <a:bodyPr/>
        <a:lstStyle/>
        <a:p>
          <a:endParaRPr lang="en-GB"/>
        </a:p>
      </dgm:t>
    </dgm:pt>
    <dgm:pt modelId="{A98F1B7A-7E61-844B-9B46-071B166D7F46}" type="pres">
      <dgm:prSet presAssocID="{3925CD52-5EAE-C948-95B9-F304162847D8}" presName="Name0" presStyleCnt="0">
        <dgm:presLayoutVars>
          <dgm:dir/>
          <dgm:resizeHandles val="exact"/>
        </dgm:presLayoutVars>
      </dgm:prSet>
      <dgm:spPr/>
    </dgm:pt>
    <dgm:pt modelId="{E7082A4A-23AB-3D47-97EF-C3A5C274CBCE}" type="pres">
      <dgm:prSet presAssocID="{3925CD52-5EAE-C948-95B9-F304162847D8}" presName="arrow" presStyleLbl="bgShp" presStyleIdx="0" presStyleCnt="1"/>
      <dgm:spPr/>
    </dgm:pt>
    <dgm:pt modelId="{239B9B43-F907-EA40-B336-C7409E315A0F}" type="pres">
      <dgm:prSet presAssocID="{3925CD52-5EAE-C948-95B9-F304162847D8}" presName="points" presStyleCnt="0"/>
      <dgm:spPr/>
    </dgm:pt>
    <dgm:pt modelId="{D6E3033F-6A10-3848-9DD7-3294B2F3D5D7}" type="pres">
      <dgm:prSet presAssocID="{117C3A5B-2C0C-3B4E-A285-B1415C3000DE}" presName="compositeA" presStyleCnt="0"/>
      <dgm:spPr/>
    </dgm:pt>
    <dgm:pt modelId="{87390F94-DF76-9444-AE13-242A2349F8EC}" type="pres">
      <dgm:prSet presAssocID="{117C3A5B-2C0C-3B4E-A285-B1415C3000DE}" presName="textA" presStyleLbl="revTx" presStyleIdx="0" presStyleCnt="5">
        <dgm:presLayoutVars>
          <dgm:bulletEnabled val="1"/>
        </dgm:presLayoutVars>
      </dgm:prSet>
      <dgm:spPr/>
    </dgm:pt>
    <dgm:pt modelId="{25F79E8B-B7F0-5B4E-A639-CC57C2A2EED2}" type="pres">
      <dgm:prSet presAssocID="{117C3A5B-2C0C-3B4E-A285-B1415C3000DE}" presName="circleA" presStyleLbl="node1" presStyleIdx="0" presStyleCnt="5"/>
      <dgm:spPr/>
    </dgm:pt>
    <dgm:pt modelId="{46B9A973-3BA6-B44B-B7DC-7E0B8C6115B9}" type="pres">
      <dgm:prSet presAssocID="{117C3A5B-2C0C-3B4E-A285-B1415C3000DE}" presName="spaceA" presStyleCnt="0"/>
      <dgm:spPr/>
    </dgm:pt>
    <dgm:pt modelId="{5D9B7D91-CFAF-1142-A886-AEEA7FF5AEA6}" type="pres">
      <dgm:prSet presAssocID="{F21DF6A1-1615-DD46-AFF5-01F6DDD29B11}" presName="space" presStyleCnt="0"/>
      <dgm:spPr/>
    </dgm:pt>
    <dgm:pt modelId="{CE54963D-7B4D-014D-AB6D-11A46A790DAD}" type="pres">
      <dgm:prSet presAssocID="{4FBAAE26-A185-8C4C-8187-3C9F9810F70C}" presName="compositeB" presStyleCnt="0"/>
      <dgm:spPr/>
    </dgm:pt>
    <dgm:pt modelId="{C1E897E6-1A25-6B41-BEFA-4F67E8B97A98}" type="pres">
      <dgm:prSet presAssocID="{4FBAAE26-A185-8C4C-8187-3C9F9810F70C}" presName="textB" presStyleLbl="revTx" presStyleIdx="1" presStyleCnt="5">
        <dgm:presLayoutVars>
          <dgm:bulletEnabled val="1"/>
        </dgm:presLayoutVars>
      </dgm:prSet>
      <dgm:spPr/>
    </dgm:pt>
    <dgm:pt modelId="{7D6FA36A-E295-E24A-B9E9-F49B31C62386}" type="pres">
      <dgm:prSet presAssocID="{4FBAAE26-A185-8C4C-8187-3C9F9810F70C}" presName="circleB" presStyleLbl="node1" presStyleIdx="1" presStyleCnt="5"/>
      <dgm:spPr/>
    </dgm:pt>
    <dgm:pt modelId="{30EF2AAD-D8AF-E44E-9249-592708A51DF4}" type="pres">
      <dgm:prSet presAssocID="{4FBAAE26-A185-8C4C-8187-3C9F9810F70C}" presName="spaceB" presStyleCnt="0"/>
      <dgm:spPr/>
    </dgm:pt>
    <dgm:pt modelId="{80F15238-3BE4-0245-8F31-865830482DA5}" type="pres">
      <dgm:prSet presAssocID="{63BD30A2-DEA7-3D4D-93CE-E1C6E4A4605E}" presName="space" presStyleCnt="0"/>
      <dgm:spPr/>
    </dgm:pt>
    <dgm:pt modelId="{F423E892-C135-A84B-B2C7-FECED3EA97A0}" type="pres">
      <dgm:prSet presAssocID="{B74BDB73-9803-3E42-B5D0-739A29B3CD11}" presName="compositeA" presStyleCnt="0"/>
      <dgm:spPr/>
    </dgm:pt>
    <dgm:pt modelId="{EAB103E2-0B19-3D4A-A47C-29494B1D6085}" type="pres">
      <dgm:prSet presAssocID="{B74BDB73-9803-3E42-B5D0-739A29B3CD11}" presName="textA" presStyleLbl="revTx" presStyleIdx="2" presStyleCnt="5">
        <dgm:presLayoutVars>
          <dgm:bulletEnabled val="1"/>
        </dgm:presLayoutVars>
      </dgm:prSet>
      <dgm:spPr/>
    </dgm:pt>
    <dgm:pt modelId="{42257FD8-99D3-A14F-AAF5-D3FEEADA68C6}" type="pres">
      <dgm:prSet presAssocID="{B74BDB73-9803-3E42-B5D0-739A29B3CD11}" presName="circleA" presStyleLbl="node1" presStyleIdx="2" presStyleCnt="5"/>
      <dgm:spPr/>
    </dgm:pt>
    <dgm:pt modelId="{6936165A-B273-5641-9DA5-3DF7F619D41B}" type="pres">
      <dgm:prSet presAssocID="{B74BDB73-9803-3E42-B5D0-739A29B3CD11}" presName="spaceA" presStyleCnt="0"/>
      <dgm:spPr/>
    </dgm:pt>
    <dgm:pt modelId="{CF32486A-1C3C-0241-B80F-D3D72D2A15AE}" type="pres">
      <dgm:prSet presAssocID="{FE08ACB6-1B78-E847-AE16-C1346CC9194F}" presName="space" presStyleCnt="0"/>
      <dgm:spPr/>
    </dgm:pt>
    <dgm:pt modelId="{21C0D6B4-CAAC-8944-AB8F-BFB37D8B5463}" type="pres">
      <dgm:prSet presAssocID="{B86246DB-1C14-8E4E-A82B-A3D937746117}" presName="compositeB" presStyleCnt="0"/>
      <dgm:spPr/>
    </dgm:pt>
    <dgm:pt modelId="{10E582FC-E199-E346-9BDA-F3A52B9C6B55}" type="pres">
      <dgm:prSet presAssocID="{B86246DB-1C14-8E4E-A82B-A3D937746117}" presName="textB" presStyleLbl="revTx" presStyleIdx="3" presStyleCnt="5">
        <dgm:presLayoutVars>
          <dgm:bulletEnabled val="1"/>
        </dgm:presLayoutVars>
      </dgm:prSet>
      <dgm:spPr/>
    </dgm:pt>
    <dgm:pt modelId="{810DBF6E-9559-F747-95BE-2FBC58937DE3}" type="pres">
      <dgm:prSet presAssocID="{B86246DB-1C14-8E4E-A82B-A3D937746117}" presName="circleB" presStyleLbl="node1" presStyleIdx="3" presStyleCnt="5"/>
      <dgm:spPr/>
    </dgm:pt>
    <dgm:pt modelId="{44573468-FB26-BE4D-AA9A-E43CE98EFC03}" type="pres">
      <dgm:prSet presAssocID="{B86246DB-1C14-8E4E-A82B-A3D937746117}" presName="spaceB" presStyleCnt="0"/>
      <dgm:spPr/>
    </dgm:pt>
    <dgm:pt modelId="{CA9E0D5D-FFB4-7F4F-A153-8E8C361E2641}" type="pres">
      <dgm:prSet presAssocID="{98ABA13E-3CC6-9B42-BD28-6E94DEA16BE3}" presName="space" presStyleCnt="0"/>
      <dgm:spPr/>
    </dgm:pt>
    <dgm:pt modelId="{41FF6A18-A8B3-5042-9691-A539542BC300}" type="pres">
      <dgm:prSet presAssocID="{1D2BBEC6-6F00-B14C-9BF8-84591C2F8203}" presName="compositeA" presStyleCnt="0"/>
      <dgm:spPr/>
    </dgm:pt>
    <dgm:pt modelId="{21E22FE5-E166-0849-B827-2EAB858696A5}" type="pres">
      <dgm:prSet presAssocID="{1D2BBEC6-6F00-B14C-9BF8-84591C2F8203}" presName="textA" presStyleLbl="revTx" presStyleIdx="4" presStyleCnt="5">
        <dgm:presLayoutVars>
          <dgm:bulletEnabled val="1"/>
        </dgm:presLayoutVars>
      </dgm:prSet>
      <dgm:spPr/>
    </dgm:pt>
    <dgm:pt modelId="{0C48C49A-CC62-6945-AEF7-FF3195D1DD5C}" type="pres">
      <dgm:prSet presAssocID="{1D2BBEC6-6F00-B14C-9BF8-84591C2F8203}" presName="circleA" presStyleLbl="node1" presStyleIdx="4" presStyleCnt="5"/>
      <dgm:spPr/>
    </dgm:pt>
    <dgm:pt modelId="{D0DD8D36-C97A-D44B-A262-4B762A26E066}" type="pres">
      <dgm:prSet presAssocID="{1D2BBEC6-6F00-B14C-9BF8-84591C2F8203}" presName="spaceA" presStyleCnt="0"/>
      <dgm:spPr/>
    </dgm:pt>
  </dgm:ptLst>
  <dgm:cxnLst>
    <dgm:cxn modelId="{ABB3A31D-E56C-B746-A75C-1F75E0E25DC6}" type="presOf" srcId="{4FBAAE26-A185-8C4C-8187-3C9F9810F70C}" destId="{C1E897E6-1A25-6B41-BEFA-4F67E8B97A98}" srcOrd="0" destOrd="0" presId="urn:microsoft.com/office/officeart/2005/8/layout/hProcess11"/>
    <dgm:cxn modelId="{74497E40-DFBC-6E4A-9319-BF4EC60BE18B}" type="presOf" srcId="{1D2BBEC6-6F00-B14C-9BF8-84591C2F8203}" destId="{21E22FE5-E166-0849-B827-2EAB858696A5}" srcOrd="0" destOrd="0" presId="urn:microsoft.com/office/officeart/2005/8/layout/hProcess11"/>
    <dgm:cxn modelId="{B153AA6F-E381-BD47-B922-D2F6E37781FA}" type="presOf" srcId="{B74BDB73-9803-3E42-B5D0-739A29B3CD11}" destId="{EAB103E2-0B19-3D4A-A47C-29494B1D6085}" srcOrd="0" destOrd="0" presId="urn:microsoft.com/office/officeart/2005/8/layout/hProcess11"/>
    <dgm:cxn modelId="{18D37B7B-D1C3-5741-A251-E862DF98C528}" srcId="{3925CD52-5EAE-C948-95B9-F304162847D8}" destId="{B86246DB-1C14-8E4E-A82B-A3D937746117}" srcOrd="3" destOrd="0" parTransId="{113D63E8-98F4-DB40-8BC4-0B5CBB80FCC6}" sibTransId="{98ABA13E-3CC6-9B42-BD28-6E94DEA16BE3}"/>
    <dgm:cxn modelId="{21FB1DA2-BB42-6247-96F6-71F4E3CE2260}" srcId="{3925CD52-5EAE-C948-95B9-F304162847D8}" destId="{4FBAAE26-A185-8C4C-8187-3C9F9810F70C}" srcOrd="1" destOrd="0" parTransId="{9A5DDE5C-8EC1-1142-9DB8-205AD966F260}" sibTransId="{63BD30A2-DEA7-3D4D-93CE-E1C6E4A4605E}"/>
    <dgm:cxn modelId="{0A66AAAC-CB22-E643-A8E9-7FB5A408B4E0}" srcId="{3925CD52-5EAE-C948-95B9-F304162847D8}" destId="{B74BDB73-9803-3E42-B5D0-739A29B3CD11}" srcOrd="2" destOrd="0" parTransId="{5814A883-537D-4840-962C-0EE7BF1E4B98}" sibTransId="{FE08ACB6-1B78-E847-AE16-C1346CC9194F}"/>
    <dgm:cxn modelId="{CB5044BA-BDA8-504A-B4C1-090CEFD7C9C8}" type="presOf" srcId="{B86246DB-1C14-8E4E-A82B-A3D937746117}" destId="{10E582FC-E199-E346-9BDA-F3A52B9C6B55}" srcOrd="0" destOrd="0" presId="urn:microsoft.com/office/officeart/2005/8/layout/hProcess11"/>
    <dgm:cxn modelId="{5EF714C0-8042-AA46-8CE7-9D0ADC27535E}" srcId="{3925CD52-5EAE-C948-95B9-F304162847D8}" destId="{1D2BBEC6-6F00-B14C-9BF8-84591C2F8203}" srcOrd="4" destOrd="0" parTransId="{5FF1B554-0C1D-0B4E-9551-9522EA77730A}" sibTransId="{488848A6-B59E-2948-BC6F-86AA06121DC1}"/>
    <dgm:cxn modelId="{F1C142D8-EE9A-9A47-BDBA-C29B0C37651D}" type="presOf" srcId="{3925CD52-5EAE-C948-95B9-F304162847D8}" destId="{A98F1B7A-7E61-844B-9B46-071B166D7F46}" srcOrd="0" destOrd="0" presId="urn:microsoft.com/office/officeart/2005/8/layout/hProcess11"/>
    <dgm:cxn modelId="{26A0ADEA-C22A-DA4F-B3B9-20651BF55CC9}" srcId="{3925CD52-5EAE-C948-95B9-F304162847D8}" destId="{117C3A5B-2C0C-3B4E-A285-B1415C3000DE}" srcOrd="0" destOrd="0" parTransId="{3F5C062C-E7F9-0044-ABF1-E5B4F7C525F8}" sibTransId="{F21DF6A1-1615-DD46-AFF5-01F6DDD29B11}"/>
    <dgm:cxn modelId="{5A1DF1F4-F5DC-FA45-A522-5F6CCAFA8999}" type="presOf" srcId="{117C3A5B-2C0C-3B4E-A285-B1415C3000DE}" destId="{87390F94-DF76-9444-AE13-242A2349F8EC}" srcOrd="0" destOrd="0" presId="urn:microsoft.com/office/officeart/2005/8/layout/hProcess11"/>
    <dgm:cxn modelId="{1EB7DAE1-F51E-4A4F-9661-22D9B5C63514}" type="presParOf" srcId="{A98F1B7A-7E61-844B-9B46-071B166D7F46}" destId="{E7082A4A-23AB-3D47-97EF-C3A5C274CBCE}" srcOrd="0" destOrd="0" presId="urn:microsoft.com/office/officeart/2005/8/layout/hProcess11"/>
    <dgm:cxn modelId="{472245E9-9832-5446-9FE4-99C0BC300399}" type="presParOf" srcId="{A98F1B7A-7E61-844B-9B46-071B166D7F46}" destId="{239B9B43-F907-EA40-B336-C7409E315A0F}" srcOrd="1" destOrd="0" presId="urn:microsoft.com/office/officeart/2005/8/layout/hProcess11"/>
    <dgm:cxn modelId="{24FDF0CD-1B0B-8F41-ADD2-A194CECF4CF5}" type="presParOf" srcId="{239B9B43-F907-EA40-B336-C7409E315A0F}" destId="{D6E3033F-6A10-3848-9DD7-3294B2F3D5D7}" srcOrd="0" destOrd="0" presId="urn:microsoft.com/office/officeart/2005/8/layout/hProcess11"/>
    <dgm:cxn modelId="{62CF2358-83AF-3F4A-B94F-16FFD906FB44}" type="presParOf" srcId="{D6E3033F-6A10-3848-9DD7-3294B2F3D5D7}" destId="{87390F94-DF76-9444-AE13-242A2349F8EC}" srcOrd="0" destOrd="0" presId="urn:microsoft.com/office/officeart/2005/8/layout/hProcess11"/>
    <dgm:cxn modelId="{30E31CC0-55AB-0641-BE9C-3DEC21771D97}" type="presParOf" srcId="{D6E3033F-6A10-3848-9DD7-3294B2F3D5D7}" destId="{25F79E8B-B7F0-5B4E-A639-CC57C2A2EED2}" srcOrd="1" destOrd="0" presId="urn:microsoft.com/office/officeart/2005/8/layout/hProcess11"/>
    <dgm:cxn modelId="{08C77A90-D269-594B-B78C-BEC9CF26FAAD}" type="presParOf" srcId="{D6E3033F-6A10-3848-9DD7-3294B2F3D5D7}" destId="{46B9A973-3BA6-B44B-B7DC-7E0B8C6115B9}" srcOrd="2" destOrd="0" presId="urn:microsoft.com/office/officeart/2005/8/layout/hProcess11"/>
    <dgm:cxn modelId="{23A3CBCB-2270-B446-8444-EC8F32B0A145}" type="presParOf" srcId="{239B9B43-F907-EA40-B336-C7409E315A0F}" destId="{5D9B7D91-CFAF-1142-A886-AEEA7FF5AEA6}" srcOrd="1" destOrd="0" presId="urn:microsoft.com/office/officeart/2005/8/layout/hProcess11"/>
    <dgm:cxn modelId="{C9BAFC65-0EE6-F14A-929B-C738F881ED48}" type="presParOf" srcId="{239B9B43-F907-EA40-B336-C7409E315A0F}" destId="{CE54963D-7B4D-014D-AB6D-11A46A790DAD}" srcOrd="2" destOrd="0" presId="urn:microsoft.com/office/officeart/2005/8/layout/hProcess11"/>
    <dgm:cxn modelId="{18E65A33-AC1D-8C40-A759-1E70EA108FA6}" type="presParOf" srcId="{CE54963D-7B4D-014D-AB6D-11A46A790DAD}" destId="{C1E897E6-1A25-6B41-BEFA-4F67E8B97A98}" srcOrd="0" destOrd="0" presId="urn:microsoft.com/office/officeart/2005/8/layout/hProcess11"/>
    <dgm:cxn modelId="{58294C0F-84D0-B149-A7CE-A1B1E3F75287}" type="presParOf" srcId="{CE54963D-7B4D-014D-AB6D-11A46A790DAD}" destId="{7D6FA36A-E295-E24A-B9E9-F49B31C62386}" srcOrd="1" destOrd="0" presId="urn:microsoft.com/office/officeart/2005/8/layout/hProcess11"/>
    <dgm:cxn modelId="{B96EDBB4-B8F4-8344-9CDD-6B7AFF828A76}" type="presParOf" srcId="{CE54963D-7B4D-014D-AB6D-11A46A790DAD}" destId="{30EF2AAD-D8AF-E44E-9249-592708A51DF4}" srcOrd="2" destOrd="0" presId="urn:microsoft.com/office/officeart/2005/8/layout/hProcess11"/>
    <dgm:cxn modelId="{61332347-A624-8543-BDFC-A53E0F06186F}" type="presParOf" srcId="{239B9B43-F907-EA40-B336-C7409E315A0F}" destId="{80F15238-3BE4-0245-8F31-865830482DA5}" srcOrd="3" destOrd="0" presId="urn:microsoft.com/office/officeart/2005/8/layout/hProcess11"/>
    <dgm:cxn modelId="{85F04B0A-6FA9-174D-BBC7-A82D696EA19E}" type="presParOf" srcId="{239B9B43-F907-EA40-B336-C7409E315A0F}" destId="{F423E892-C135-A84B-B2C7-FECED3EA97A0}" srcOrd="4" destOrd="0" presId="urn:microsoft.com/office/officeart/2005/8/layout/hProcess11"/>
    <dgm:cxn modelId="{130A3432-650B-B746-A95F-31AF2A54A499}" type="presParOf" srcId="{F423E892-C135-A84B-B2C7-FECED3EA97A0}" destId="{EAB103E2-0B19-3D4A-A47C-29494B1D6085}" srcOrd="0" destOrd="0" presId="urn:microsoft.com/office/officeart/2005/8/layout/hProcess11"/>
    <dgm:cxn modelId="{72B545F6-9A1B-CF47-9E3D-3EA08121C598}" type="presParOf" srcId="{F423E892-C135-A84B-B2C7-FECED3EA97A0}" destId="{42257FD8-99D3-A14F-AAF5-D3FEEADA68C6}" srcOrd="1" destOrd="0" presId="urn:microsoft.com/office/officeart/2005/8/layout/hProcess11"/>
    <dgm:cxn modelId="{F27BD634-23C0-504E-9497-8C9A6DDB3881}" type="presParOf" srcId="{F423E892-C135-A84B-B2C7-FECED3EA97A0}" destId="{6936165A-B273-5641-9DA5-3DF7F619D41B}" srcOrd="2" destOrd="0" presId="urn:microsoft.com/office/officeart/2005/8/layout/hProcess11"/>
    <dgm:cxn modelId="{150D57AF-4D7C-3D46-B3BA-F7F7593D93DD}" type="presParOf" srcId="{239B9B43-F907-EA40-B336-C7409E315A0F}" destId="{CF32486A-1C3C-0241-B80F-D3D72D2A15AE}" srcOrd="5" destOrd="0" presId="urn:microsoft.com/office/officeart/2005/8/layout/hProcess11"/>
    <dgm:cxn modelId="{2718F8B0-78A8-914B-9BD3-0EFF95AEDA98}" type="presParOf" srcId="{239B9B43-F907-EA40-B336-C7409E315A0F}" destId="{21C0D6B4-CAAC-8944-AB8F-BFB37D8B5463}" srcOrd="6" destOrd="0" presId="urn:microsoft.com/office/officeart/2005/8/layout/hProcess11"/>
    <dgm:cxn modelId="{C5BC626D-4B00-C04C-8343-FC8A7932CD8A}" type="presParOf" srcId="{21C0D6B4-CAAC-8944-AB8F-BFB37D8B5463}" destId="{10E582FC-E199-E346-9BDA-F3A52B9C6B55}" srcOrd="0" destOrd="0" presId="urn:microsoft.com/office/officeart/2005/8/layout/hProcess11"/>
    <dgm:cxn modelId="{87089DC6-61B1-2749-9486-AB077EDB1008}" type="presParOf" srcId="{21C0D6B4-CAAC-8944-AB8F-BFB37D8B5463}" destId="{810DBF6E-9559-F747-95BE-2FBC58937DE3}" srcOrd="1" destOrd="0" presId="urn:microsoft.com/office/officeart/2005/8/layout/hProcess11"/>
    <dgm:cxn modelId="{89D71FFA-0CCF-0045-86BA-522649F5C52B}" type="presParOf" srcId="{21C0D6B4-CAAC-8944-AB8F-BFB37D8B5463}" destId="{44573468-FB26-BE4D-AA9A-E43CE98EFC03}" srcOrd="2" destOrd="0" presId="urn:microsoft.com/office/officeart/2005/8/layout/hProcess11"/>
    <dgm:cxn modelId="{72F886CE-04E2-B145-9425-C930013CE13E}" type="presParOf" srcId="{239B9B43-F907-EA40-B336-C7409E315A0F}" destId="{CA9E0D5D-FFB4-7F4F-A153-8E8C361E2641}" srcOrd="7" destOrd="0" presId="urn:microsoft.com/office/officeart/2005/8/layout/hProcess11"/>
    <dgm:cxn modelId="{0D17102D-5AC9-9146-B6D0-A98C0FB014D0}" type="presParOf" srcId="{239B9B43-F907-EA40-B336-C7409E315A0F}" destId="{41FF6A18-A8B3-5042-9691-A539542BC300}" srcOrd="8" destOrd="0" presId="urn:microsoft.com/office/officeart/2005/8/layout/hProcess11"/>
    <dgm:cxn modelId="{0ADCB847-AE85-664C-AC62-533B97473B8D}" type="presParOf" srcId="{41FF6A18-A8B3-5042-9691-A539542BC300}" destId="{21E22FE5-E166-0849-B827-2EAB858696A5}" srcOrd="0" destOrd="0" presId="urn:microsoft.com/office/officeart/2005/8/layout/hProcess11"/>
    <dgm:cxn modelId="{6D17C307-63DE-E046-A78C-B436C17F69CB}" type="presParOf" srcId="{41FF6A18-A8B3-5042-9691-A539542BC300}" destId="{0C48C49A-CC62-6945-AEF7-FF3195D1DD5C}" srcOrd="1" destOrd="0" presId="urn:microsoft.com/office/officeart/2005/8/layout/hProcess11"/>
    <dgm:cxn modelId="{B10C720A-E8B7-9745-BFCC-43711BD8508A}" type="presParOf" srcId="{41FF6A18-A8B3-5042-9691-A539542BC300}" destId="{D0DD8D36-C97A-D44B-A262-4B762A26E066}"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EC866A8-7862-F741-B7C9-685AEC40AB7B}" type="doc">
      <dgm:prSet loTypeId="urn:microsoft.com/office/officeart/2005/8/layout/matrix2" loCatId="" qsTypeId="urn:microsoft.com/office/officeart/2005/8/quickstyle/simple1" qsCatId="simple" csTypeId="urn:microsoft.com/office/officeart/2005/8/colors/colorful4" csCatId="colorful" phldr="1"/>
      <dgm:spPr/>
      <dgm:t>
        <a:bodyPr/>
        <a:lstStyle/>
        <a:p>
          <a:endParaRPr lang="en-GB"/>
        </a:p>
      </dgm:t>
    </dgm:pt>
    <dgm:pt modelId="{53DD18E2-8B73-4048-8989-BD5F5589CC55}">
      <dgm:prSet phldrT="[Text]"/>
      <dgm:spPr/>
      <dgm:t>
        <a:bodyPr/>
        <a:lstStyle/>
        <a:p>
          <a:r>
            <a:rPr lang="en-GB" dirty="0"/>
            <a:t>Resource Sink</a:t>
          </a:r>
        </a:p>
      </dgm:t>
    </dgm:pt>
    <dgm:pt modelId="{101B49D8-E99B-8545-9EF2-A1F0584EAE40}" type="parTrans" cxnId="{C33B52B4-BAFA-0648-8197-2FD71FDAB589}">
      <dgm:prSet/>
      <dgm:spPr/>
      <dgm:t>
        <a:bodyPr/>
        <a:lstStyle/>
        <a:p>
          <a:endParaRPr lang="en-GB"/>
        </a:p>
      </dgm:t>
    </dgm:pt>
    <dgm:pt modelId="{7B8BD4BC-CBBF-2144-B49D-971EEAFCE204}" type="sibTrans" cxnId="{C33B52B4-BAFA-0648-8197-2FD71FDAB589}">
      <dgm:prSet/>
      <dgm:spPr/>
      <dgm:t>
        <a:bodyPr/>
        <a:lstStyle/>
        <a:p>
          <a:endParaRPr lang="en-GB"/>
        </a:p>
      </dgm:t>
    </dgm:pt>
    <dgm:pt modelId="{08428A32-60A9-2340-963B-5A0B21980F28}">
      <dgm:prSet phldrT="[Text]"/>
      <dgm:spPr/>
      <dgm:t>
        <a:bodyPr/>
        <a:lstStyle/>
        <a:p>
          <a:r>
            <a:rPr lang="en-GB" dirty="0"/>
            <a:t>Maintenance Trap</a:t>
          </a:r>
        </a:p>
      </dgm:t>
    </dgm:pt>
    <dgm:pt modelId="{A2C7A962-5C3F-134E-8D91-917C30711ECC}" type="parTrans" cxnId="{97966F97-2BB5-E54C-B2E7-A89ADFCA6EF3}">
      <dgm:prSet/>
      <dgm:spPr/>
      <dgm:t>
        <a:bodyPr/>
        <a:lstStyle/>
        <a:p>
          <a:endParaRPr lang="en-GB"/>
        </a:p>
      </dgm:t>
    </dgm:pt>
    <dgm:pt modelId="{C1B26596-DC05-1E4C-9508-9E3DB37F4F3F}" type="sibTrans" cxnId="{97966F97-2BB5-E54C-B2E7-A89ADFCA6EF3}">
      <dgm:prSet/>
      <dgm:spPr/>
      <dgm:t>
        <a:bodyPr/>
        <a:lstStyle/>
        <a:p>
          <a:endParaRPr lang="en-GB"/>
        </a:p>
      </dgm:t>
    </dgm:pt>
    <dgm:pt modelId="{6E0CB558-702E-054B-8CC2-B5A2223E8EB8}">
      <dgm:prSet phldrT="[Text]"/>
      <dgm:spPr/>
      <dgm:t>
        <a:bodyPr/>
        <a:lstStyle/>
        <a:p>
          <a:r>
            <a:rPr lang="en-GB" dirty="0"/>
            <a:t>Sampling Bias</a:t>
          </a:r>
        </a:p>
      </dgm:t>
    </dgm:pt>
    <dgm:pt modelId="{C88D46E0-6328-0F46-BEF7-FDC2C7631D62}" type="parTrans" cxnId="{DB148229-BF71-944B-B0F9-F8DD3018316F}">
      <dgm:prSet/>
      <dgm:spPr/>
      <dgm:t>
        <a:bodyPr/>
        <a:lstStyle/>
        <a:p>
          <a:endParaRPr lang="en-GB"/>
        </a:p>
      </dgm:t>
    </dgm:pt>
    <dgm:pt modelId="{E00A9F77-F5CE-DB4D-B8D8-F73EDAF9600D}" type="sibTrans" cxnId="{DB148229-BF71-944B-B0F9-F8DD3018316F}">
      <dgm:prSet/>
      <dgm:spPr/>
      <dgm:t>
        <a:bodyPr/>
        <a:lstStyle/>
        <a:p>
          <a:endParaRPr lang="en-GB"/>
        </a:p>
      </dgm:t>
    </dgm:pt>
    <dgm:pt modelId="{8CB25CF5-6945-2140-9DBC-7CDE84908447}">
      <dgm:prSet phldrT="[Text]"/>
      <dgm:spPr/>
      <dgm:t>
        <a:bodyPr/>
        <a:lstStyle/>
        <a:p>
          <a:r>
            <a:rPr lang="en-GB" dirty="0"/>
            <a:t>Research Quality Dataset</a:t>
          </a:r>
        </a:p>
      </dgm:t>
    </dgm:pt>
    <dgm:pt modelId="{FB07F0D9-ABC2-5B43-8EB2-C1E223AA1B61}" type="parTrans" cxnId="{FACA8971-B4C4-EE48-93C7-ECAB70E86E85}">
      <dgm:prSet/>
      <dgm:spPr/>
      <dgm:t>
        <a:bodyPr/>
        <a:lstStyle/>
        <a:p>
          <a:endParaRPr lang="en-GB"/>
        </a:p>
      </dgm:t>
    </dgm:pt>
    <dgm:pt modelId="{CEE00DEB-11C0-084F-A790-143AB3DC9DF9}" type="sibTrans" cxnId="{FACA8971-B4C4-EE48-93C7-ECAB70E86E85}">
      <dgm:prSet/>
      <dgm:spPr/>
      <dgm:t>
        <a:bodyPr/>
        <a:lstStyle/>
        <a:p>
          <a:endParaRPr lang="en-GB"/>
        </a:p>
      </dgm:t>
    </dgm:pt>
    <dgm:pt modelId="{42F638B3-6277-E345-830B-B7FD3CF8C615}" type="pres">
      <dgm:prSet presAssocID="{3EC866A8-7862-F741-B7C9-685AEC40AB7B}" presName="matrix" presStyleCnt="0">
        <dgm:presLayoutVars>
          <dgm:chMax val="1"/>
          <dgm:dir/>
          <dgm:resizeHandles val="exact"/>
        </dgm:presLayoutVars>
      </dgm:prSet>
      <dgm:spPr/>
    </dgm:pt>
    <dgm:pt modelId="{69C09C14-701B-1C46-A9EA-F7B4194E4D93}" type="pres">
      <dgm:prSet presAssocID="{3EC866A8-7862-F741-B7C9-685AEC40AB7B}" presName="axisShape" presStyleLbl="bgShp" presStyleIdx="0" presStyleCnt="1"/>
      <dgm:spPr/>
    </dgm:pt>
    <dgm:pt modelId="{B58BBC33-BF51-B645-8E11-FF03EEE3FB17}" type="pres">
      <dgm:prSet presAssocID="{3EC866A8-7862-F741-B7C9-685AEC40AB7B}" presName="rect1" presStyleLbl="node1" presStyleIdx="0" presStyleCnt="4">
        <dgm:presLayoutVars>
          <dgm:chMax val="0"/>
          <dgm:chPref val="0"/>
          <dgm:bulletEnabled val="1"/>
        </dgm:presLayoutVars>
      </dgm:prSet>
      <dgm:spPr/>
    </dgm:pt>
    <dgm:pt modelId="{76F14053-ADDB-9545-9DAA-CCAC7B3D2AB8}" type="pres">
      <dgm:prSet presAssocID="{3EC866A8-7862-F741-B7C9-685AEC40AB7B}" presName="rect2" presStyleLbl="node1" presStyleIdx="1" presStyleCnt="4">
        <dgm:presLayoutVars>
          <dgm:chMax val="0"/>
          <dgm:chPref val="0"/>
          <dgm:bulletEnabled val="1"/>
        </dgm:presLayoutVars>
      </dgm:prSet>
      <dgm:spPr/>
    </dgm:pt>
    <dgm:pt modelId="{CFE97822-5AFC-1949-B5BC-B86F119EF7C9}" type="pres">
      <dgm:prSet presAssocID="{3EC866A8-7862-F741-B7C9-685AEC40AB7B}" presName="rect3" presStyleLbl="node1" presStyleIdx="2" presStyleCnt="4">
        <dgm:presLayoutVars>
          <dgm:chMax val="0"/>
          <dgm:chPref val="0"/>
          <dgm:bulletEnabled val="1"/>
        </dgm:presLayoutVars>
      </dgm:prSet>
      <dgm:spPr/>
    </dgm:pt>
    <dgm:pt modelId="{492CD587-F9F6-F344-AFE9-7C46E1486E73}" type="pres">
      <dgm:prSet presAssocID="{3EC866A8-7862-F741-B7C9-685AEC40AB7B}" presName="rect4" presStyleLbl="node1" presStyleIdx="3" presStyleCnt="4">
        <dgm:presLayoutVars>
          <dgm:chMax val="0"/>
          <dgm:chPref val="0"/>
          <dgm:bulletEnabled val="1"/>
        </dgm:presLayoutVars>
      </dgm:prSet>
      <dgm:spPr/>
    </dgm:pt>
  </dgm:ptLst>
  <dgm:cxnLst>
    <dgm:cxn modelId="{DB148229-BF71-944B-B0F9-F8DD3018316F}" srcId="{3EC866A8-7862-F741-B7C9-685AEC40AB7B}" destId="{6E0CB558-702E-054B-8CC2-B5A2223E8EB8}" srcOrd="2" destOrd="0" parTransId="{C88D46E0-6328-0F46-BEF7-FDC2C7631D62}" sibTransId="{E00A9F77-F5CE-DB4D-B8D8-F73EDAF9600D}"/>
    <dgm:cxn modelId="{BE310C2E-0713-E24D-86EF-CE1F2E558C51}" type="presOf" srcId="{6E0CB558-702E-054B-8CC2-B5A2223E8EB8}" destId="{CFE97822-5AFC-1949-B5BC-B86F119EF7C9}" srcOrd="0" destOrd="0" presId="urn:microsoft.com/office/officeart/2005/8/layout/matrix2"/>
    <dgm:cxn modelId="{1B224361-3358-F842-AC09-7F028024ED16}" type="presOf" srcId="{3EC866A8-7862-F741-B7C9-685AEC40AB7B}" destId="{42F638B3-6277-E345-830B-B7FD3CF8C615}" srcOrd="0" destOrd="0" presId="urn:microsoft.com/office/officeart/2005/8/layout/matrix2"/>
    <dgm:cxn modelId="{FACA8971-B4C4-EE48-93C7-ECAB70E86E85}" srcId="{3EC866A8-7862-F741-B7C9-685AEC40AB7B}" destId="{8CB25CF5-6945-2140-9DBC-7CDE84908447}" srcOrd="3" destOrd="0" parTransId="{FB07F0D9-ABC2-5B43-8EB2-C1E223AA1B61}" sibTransId="{CEE00DEB-11C0-084F-A790-143AB3DC9DF9}"/>
    <dgm:cxn modelId="{97966F97-2BB5-E54C-B2E7-A89ADFCA6EF3}" srcId="{3EC866A8-7862-F741-B7C9-685AEC40AB7B}" destId="{08428A32-60A9-2340-963B-5A0B21980F28}" srcOrd="1" destOrd="0" parTransId="{A2C7A962-5C3F-134E-8D91-917C30711ECC}" sibTransId="{C1B26596-DC05-1E4C-9508-9E3DB37F4F3F}"/>
    <dgm:cxn modelId="{B5BE2CA1-3B42-9D4D-919A-6276FCFDED1A}" type="presOf" srcId="{08428A32-60A9-2340-963B-5A0B21980F28}" destId="{76F14053-ADDB-9545-9DAA-CCAC7B3D2AB8}" srcOrd="0" destOrd="0" presId="urn:microsoft.com/office/officeart/2005/8/layout/matrix2"/>
    <dgm:cxn modelId="{C33B52B4-BAFA-0648-8197-2FD71FDAB589}" srcId="{3EC866A8-7862-F741-B7C9-685AEC40AB7B}" destId="{53DD18E2-8B73-4048-8989-BD5F5589CC55}" srcOrd="0" destOrd="0" parTransId="{101B49D8-E99B-8545-9EF2-A1F0584EAE40}" sibTransId="{7B8BD4BC-CBBF-2144-B49D-971EEAFCE204}"/>
    <dgm:cxn modelId="{BBB073D2-1B93-3D48-9EDF-6DE8DA5C90ED}" type="presOf" srcId="{53DD18E2-8B73-4048-8989-BD5F5589CC55}" destId="{B58BBC33-BF51-B645-8E11-FF03EEE3FB17}" srcOrd="0" destOrd="0" presId="urn:microsoft.com/office/officeart/2005/8/layout/matrix2"/>
    <dgm:cxn modelId="{C882D6E4-E16E-E145-9C29-884E0D3CBBE4}" type="presOf" srcId="{8CB25CF5-6945-2140-9DBC-7CDE84908447}" destId="{492CD587-F9F6-F344-AFE9-7C46E1486E73}" srcOrd="0" destOrd="0" presId="urn:microsoft.com/office/officeart/2005/8/layout/matrix2"/>
    <dgm:cxn modelId="{335A4777-3DE4-5548-9C58-B4109B144017}" type="presParOf" srcId="{42F638B3-6277-E345-830B-B7FD3CF8C615}" destId="{69C09C14-701B-1C46-A9EA-F7B4194E4D93}" srcOrd="0" destOrd="0" presId="urn:microsoft.com/office/officeart/2005/8/layout/matrix2"/>
    <dgm:cxn modelId="{CB5D06F2-04E7-C743-8700-53168EBC5E9E}" type="presParOf" srcId="{42F638B3-6277-E345-830B-B7FD3CF8C615}" destId="{B58BBC33-BF51-B645-8E11-FF03EEE3FB17}" srcOrd="1" destOrd="0" presId="urn:microsoft.com/office/officeart/2005/8/layout/matrix2"/>
    <dgm:cxn modelId="{F89B5ABC-BCC6-1F48-A527-C71440397798}" type="presParOf" srcId="{42F638B3-6277-E345-830B-B7FD3CF8C615}" destId="{76F14053-ADDB-9545-9DAA-CCAC7B3D2AB8}" srcOrd="2" destOrd="0" presId="urn:microsoft.com/office/officeart/2005/8/layout/matrix2"/>
    <dgm:cxn modelId="{66035B2A-42B1-1642-8224-9DC6AB52E67E}" type="presParOf" srcId="{42F638B3-6277-E345-830B-B7FD3CF8C615}" destId="{CFE97822-5AFC-1949-B5BC-B86F119EF7C9}" srcOrd="3" destOrd="0" presId="urn:microsoft.com/office/officeart/2005/8/layout/matrix2"/>
    <dgm:cxn modelId="{2A03E5AF-C1AA-0242-9D05-CD2523781D6D}" type="presParOf" srcId="{42F638B3-6277-E345-830B-B7FD3CF8C615}" destId="{492CD587-F9F6-F344-AFE9-7C46E1486E73}"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EC866A8-7862-F741-B7C9-685AEC40AB7B}" type="doc">
      <dgm:prSet loTypeId="urn:microsoft.com/office/officeart/2005/8/layout/matrix2" loCatId="" qsTypeId="urn:microsoft.com/office/officeart/2005/8/quickstyle/simple1" qsCatId="simple" csTypeId="urn:microsoft.com/office/officeart/2005/8/colors/colorful4" csCatId="colorful" phldr="1"/>
      <dgm:spPr/>
      <dgm:t>
        <a:bodyPr/>
        <a:lstStyle/>
        <a:p>
          <a:endParaRPr lang="en-GB"/>
        </a:p>
      </dgm:t>
    </dgm:pt>
    <dgm:pt modelId="{53DD18E2-8B73-4048-8989-BD5F5589CC55}">
      <dgm:prSet phldrT="[Text]"/>
      <dgm:spPr/>
      <dgm:t>
        <a:bodyPr/>
        <a:lstStyle/>
        <a:p>
          <a:r>
            <a:rPr lang="en-GB" dirty="0"/>
            <a:t>Resource Sink</a:t>
          </a:r>
        </a:p>
      </dgm:t>
    </dgm:pt>
    <dgm:pt modelId="{101B49D8-E99B-8545-9EF2-A1F0584EAE40}" type="parTrans" cxnId="{C33B52B4-BAFA-0648-8197-2FD71FDAB589}">
      <dgm:prSet/>
      <dgm:spPr/>
      <dgm:t>
        <a:bodyPr/>
        <a:lstStyle/>
        <a:p>
          <a:endParaRPr lang="en-GB"/>
        </a:p>
      </dgm:t>
    </dgm:pt>
    <dgm:pt modelId="{7B8BD4BC-CBBF-2144-B49D-971EEAFCE204}" type="sibTrans" cxnId="{C33B52B4-BAFA-0648-8197-2FD71FDAB589}">
      <dgm:prSet/>
      <dgm:spPr/>
      <dgm:t>
        <a:bodyPr/>
        <a:lstStyle/>
        <a:p>
          <a:endParaRPr lang="en-GB"/>
        </a:p>
      </dgm:t>
    </dgm:pt>
    <dgm:pt modelId="{08428A32-60A9-2340-963B-5A0B21980F28}">
      <dgm:prSet phldrT="[Text]"/>
      <dgm:spPr/>
      <dgm:t>
        <a:bodyPr/>
        <a:lstStyle/>
        <a:p>
          <a:r>
            <a:rPr lang="en-GB" dirty="0"/>
            <a:t>Maintenance Trap</a:t>
          </a:r>
        </a:p>
      </dgm:t>
    </dgm:pt>
    <dgm:pt modelId="{A2C7A962-5C3F-134E-8D91-917C30711ECC}" type="parTrans" cxnId="{97966F97-2BB5-E54C-B2E7-A89ADFCA6EF3}">
      <dgm:prSet/>
      <dgm:spPr/>
      <dgm:t>
        <a:bodyPr/>
        <a:lstStyle/>
        <a:p>
          <a:endParaRPr lang="en-GB"/>
        </a:p>
      </dgm:t>
    </dgm:pt>
    <dgm:pt modelId="{C1B26596-DC05-1E4C-9508-9E3DB37F4F3F}" type="sibTrans" cxnId="{97966F97-2BB5-E54C-B2E7-A89ADFCA6EF3}">
      <dgm:prSet/>
      <dgm:spPr/>
      <dgm:t>
        <a:bodyPr/>
        <a:lstStyle/>
        <a:p>
          <a:endParaRPr lang="en-GB"/>
        </a:p>
      </dgm:t>
    </dgm:pt>
    <dgm:pt modelId="{6E0CB558-702E-054B-8CC2-B5A2223E8EB8}">
      <dgm:prSet phldrT="[Text]"/>
      <dgm:spPr/>
      <dgm:t>
        <a:bodyPr/>
        <a:lstStyle/>
        <a:p>
          <a:r>
            <a:rPr lang="en-GB" dirty="0"/>
            <a:t>Sampling Bias</a:t>
          </a:r>
        </a:p>
      </dgm:t>
    </dgm:pt>
    <dgm:pt modelId="{C88D46E0-6328-0F46-BEF7-FDC2C7631D62}" type="parTrans" cxnId="{DB148229-BF71-944B-B0F9-F8DD3018316F}">
      <dgm:prSet/>
      <dgm:spPr/>
      <dgm:t>
        <a:bodyPr/>
        <a:lstStyle/>
        <a:p>
          <a:endParaRPr lang="en-GB"/>
        </a:p>
      </dgm:t>
    </dgm:pt>
    <dgm:pt modelId="{E00A9F77-F5CE-DB4D-B8D8-F73EDAF9600D}" type="sibTrans" cxnId="{DB148229-BF71-944B-B0F9-F8DD3018316F}">
      <dgm:prSet/>
      <dgm:spPr/>
      <dgm:t>
        <a:bodyPr/>
        <a:lstStyle/>
        <a:p>
          <a:endParaRPr lang="en-GB"/>
        </a:p>
      </dgm:t>
    </dgm:pt>
    <dgm:pt modelId="{8CB25CF5-6945-2140-9DBC-7CDE84908447}">
      <dgm:prSet phldrT="[Text]"/>
      <dgm:spPr/>
      <dgm:t>
        <a:bodyPr/>
        <a:lstStyle/>
        <a:p>
          <a:r>
            <a:rPr lang="en-GB" dirty="0"/>
            <a:t>Research Quality Dataset</a:t>
          </a:r>
        </a:p>
      </dgm:t>
    </dgm:pt>
    <dgm:pt modelId="{FB07F0D9-ABC2-5B43-8EB2-C1E223AA1B61}" type="parTrans" cxnId="{FACA8971-B4C4-EE48-93C7-ECAB70E86E85}">
      <dgm:prSet/>
      <dgm:spPr/>
      <dgm:t>
        <a:bodyPr/>
        <a:lstStyle/>
        <a:p>
          <a:endParaRPr lang="en-GB"/>
        </a:p>
      </dgm:t>
    </dgm:pt>
    <dgm:pt modelId="{CEE00DEB-11C0-084F-A790-143AB3DC9DF9}" type="sibTrans" cxnId="{FACA8971-B4C4-EE48-93C7-ECAB70E86E85}">
      <dgm:prSet/>
      <dgm:spPr/>
      <dgm:t>
        <a:bodyPr/>
        <a:lstStyle/>
        <a:p>
          <a:endParaRPr lang="en-GB"/>
        </a:p>
      </dgm:t>
    </dgm:pt>
    <dgm:pt modelId="{42F638B3-6277-E345-830B-B7FD3CF8C615}" type="pres">
      <dgm:prSet presAssocID="{3EC866A8-7862-F741-B7C9-685AEC40AB7B}" presName="matrix" presStyleCnt="0">
        <dgm:presLayoutVars>
          <dgm:chMax val="1"/>
          <dgm:dir/>
          <dgm:resizeHandles val="exact"/>
        </dgm:presLayoutVars>
      </dgm:prSet>
      <dgm:spPr/>
    </dgm:pt>
    <dgm:pt modelId="{69C09C14-701B-1C46-A9EA-F7B4194E4D93}" type="pres">
      <dgm:prSet presAssocID="{3EC866A8-7862-F741-B7C9-685AEC40AB7B}" presName="axisShape" presStyleLbl="bgShp" presStyleIdx="0" presStyleCnt="1"/>
      <dgm:spPr/>
    </dgm:pt>
    <dgm:pt modelId="{B58BBC33-BF51-B645-8E11-FF03EEE3FB17}" type="pres">
      <dgm:prSet presAssocID="{3EC866A8-7862-F741-B7C9-685AEC40AB7B}" presName="rect1" presStyleLbl="node1" presStyleIdx="0" presStyleCnt="4">
        <dgm:presLayoutVars>
          <dgm:chMax val="0"/>
          <dgm:chPref val="0"/>
          <dgm:bulletEnabled val="1"/>
        </dgm:presLayoutVars>
      </dgm:prSet>
      <dgm:spPr/>
    </dgm:pt>
    <dgm:pt modelId="{76F14053-ADDB-9545-9DAA-CCAC7B3D2AB8}" type="pres">
      <dgm:prSet presAssocID="{3EC866A8-7862-F741-B7C9-685AEC40AB7B}" presName="rect2" presStyleLbl="node1" presStyleIdx="1" presStyleCnt="4">
        <dgm:presLayoutVars>
          <dgm:chMax val="0"/>
          <dgm:chPref val="0"/>
          <dgm:bulletEnabled val="1"/>
        </dgm:presLayoutVars>
      </dgm:prSet>
      <dgm:spPr/>
    </dgm:pt>
    <dgm:pt modelId="{CFE97822-5AFC-1949-B5BC-B86F119EF7C9}" type="pres">
      <dgm:prSet presAssocID="{3EC866A8-7862-F741-B7C9-685AEC40AB7B}" presName="rect3" presStyleLbl="node1" presStyleIdx="2" presStyleCnt="4">
        <dgm:presLayoutVars>
          <dgm:chMax val="0"/>
          <dgm:chPref val="0"/>
          <dgm:bulletEnabled val="1"/>
        </dgm:presLayoutVars>
      </dgm:prSet>
      <dgm:spPr/>
    </dgm:pt>
    <dgm:pt modelId="{492CD587-F9F6-F344-AFE9-7C46E1486E73}" type="pres">
      <dgm:prSet presAssocID="{3EC866A8-7862-F741-B7C9-685AEC40AB7B}" presName="rect4" presStyleLbl="node1" presStyleIdx="3" presStyleCnt="4">
        <dgm:presLayoutVars>
          <dgm:chMax val="0"/>
          <dgm:chPref val="0"/>
          <dgm:bulletEnabled val="1"/>
        </dgm:presLayoutVars>
      </dgm:prSet>
      <dgm:spPr/>
    </dgm:pt>
  </dgm:ptLst>
  <dgm:cxnLst>
    <dgm:cxn modelId="{DB148229-BF71-944B-B0F9-F8DD3018316F}" srcId="{3EC866A8-7862-F741-B7C9-685AEC40AB7B}" destId="{6E0CB558-702E-054B-8CC2-B5A2223E8EB8}" srcOrd="2" destOrd="0" parTransId="{C88D46E0-6328-0F46-BEF7-FDC2C7631D62}" sibTransId="{E00A9F77-F5CE-DB4D-B8D8-F73EDAF9600D}"/>
    <dgm:cxn modelId="{BE310C2E-0713-E24D-86EF-CE1F2E558C51}" type="presOf" srcId="{6E0CB558-702E-054B-8CC2-B5A2223E8EB8}" destId="{CFE97822-5AFC-1949-B5BC-B86F119EF7C9}" srcOrd="0" destOrd="0" presId="urn:microsoft.com/office/officeart/2005/8/layout/matrix2"/>
    <dgm:cxn modelId="{1B224361-3358-F842-AC09-7F028024ED16}" type="presOf" srcId="{3EC866A8-7862-F741-B7C9-685AEC40AB7B}" destId="{42F638B3-6277-E345-830B-B7FD3CF8C615}" srcOrd="0" destOrd="0" presId="urn:microsoft.com/office/officeart/2005/8/layout/matrix2"/>
    <dgm:cxn modelId="{FACA8971-B4C4-EE48-93C7-ECAB70E86E85}" srcId="{3EC866A8-7862-F741-B7C9-685AEC40AB7B}" destId="{8CB25CF5-6945-2140-9DBC-7CDE84908447}" srcOrd="3" destOrd="0" parTransId="{FB07F0D9-ABC2-5B43-8EB2-C1E223AA1B61}" sibTransId="{CEE00DEB-11C0-084F-A790-143AB3DC9DF9}"/>
    <dgm:cxn modelId="{97966F97-2BB5-E54C-B2E7-A89ADFCA6EF3}" srcId="{3EC866A8-7862-F741-B7C9-685AEC40AB7B}" destId="{08428A32-60A9-2340-963B-5A0B21980F28}" srcOrd="1" destOrd="0" parTransId="{A2C7A962-5C3F-134E-8D91-917C30711ECC}" sibTransId="{C1B26596-DC05-1E4C-9508-9E3DB37F4F3F}"/>
    <dgm:cxn modelId="{B5BE2CA1-3B42-9D4D-919A-6276FCFDED1A}" type="presOf" srcId="{08428A32-60A9-2340-963B-5A0B21980F28}" destId="{76F14053-ADDB-9545-9DAA-CCAC7B3D2AB8}" srcOrd="0" destOrd="0" presId="urn:microsoft.com/office/officeart/2005/8/layout/matrix2"/>
    <dgm:cxn modelId="{C33B52B4-BAFA-0648-8197-2FD71FDAB589}" srcId="{3EC866A8-7862-F741-B7C9-685AEC40AB7B}" destId="{53DD18E2-8B73-4048-8989-BD5F5589CC55}" srcOrd="0" destOrd="0" parTransId="{101B49D8-E99B-8545-9EF2-A1F0584EAE40}" sibTransId="{7B8BD4BC-CBBF-2144-B49D-971EEAFCE204}"/>
    <dgm:cxn modelId="{BBB073D2-1B93-3D48-9EDF-6DE8DA5C90ED}" type="presOf" srcId="{53DD18E2-8B73-4048-8989-BD5F5589CC55}" destId="{B58BBC33-BF51-B645-8E11-FF03EEE3FB17}" srcOrd="0" destOrd="0" presId="urn:microsoft.com/office/officeart/2005/8/layout/matrix2"/>
    <dgm:cxn modelId="{C882D6E4-E16E-E145-9C29-884E0D3CBBE4}" type="presOf" srcId="{8CB25CF5-6945-2140-9DBC-7CDE84908447}" destId="{492CD587-F9F6-F344-AFE9-7C46E1486E73}" srcOrd="0" destOrd="0" presId="urn:microsoft.com/office/officeart/2005/8/layout/matrix2"/>
    <dgm:cxn modelId="{335A4777-3DE4-5548-9C58-B4109B144017}" type="presParOf" srcId="{42F638B3-6277-E345-830B-B7FD3CF8C615}" destId="{69C09C14-701B-1C46-A9EA-F7B4194E4D93}" srcOrd="0" destOrd="0" presId="urn:microsoft.com/office/officeart/2005/8/layout/matrix2"/>
    <dgm:cxn modelId="{CB5D06F2-04E7-C743-8700-53168EBC5E9E}" type="presParOf" srcId="{42F638B3-6277-E345-830B-B7FD3CF8C615}" destId="{B58BBC33-BF51-B645-8E11-FF03EEE3FB17}" srcOrd="1" destOrd="0" presId="urn:microsoft.com/office/officeart/2005/8/layout/matrix2"/>
    <dgm:cxn modelId="{F89B5ABC-BCC6-1F48-A527-C71440397798}" type="presParOf" srcId="{42F638B3-6277-E345-830B-B7FD3CF8C615}" destId="{76F14053-ADDB-9545-9DAA-CCAC7B3D2AB8}" srcOrd="2" destOrd="0" presId="urn:microsoft.com/office/officeart/2005/8/layout/matrix2"/>
    <dgm:cxn modelId="{66035B2A-42B1-1642-8224-9DC6AB52E67E}" type="presParOf" srcId="{42F638B3-6277-E345-830B-B7FD3CF8C615}" destId="{CFE97822-5AFC-1949-B5BC-B86F119EF7C9}" srcOrd="3" destOrd="0" presId="urn:microsoft.com/office/officeart/2005/8/layout/matrix2"/>
    <dgm:cxn modelId="{2A03E5AF-C1AA-0242-9D05-CD2523781D6D}" type="presParOf" srcId="{42F638B3-6277-E345-830B-B7FD3CF8C615}" destId="{492CD587-F9F6-F344-AFE9-7C46E1486E73}"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43077D-EAD8-3542-BC56-A84DCBBC4D38}">
      <dsp:nvSpPr>
        <dsp:cNvPr id="0" name=""/>
        <dsp:cNvSpPr/>
      </dsp:nvSpPr>
      <dsp:spPr>
        <a:xfrm>
          <a:off x="5252" y="206008"/>
          <a:ext cx="2177572" cy="2177572"/>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511300">
            <a:lnSpc>
              <a:spcPct val="90000"/>
            </a:lnSpc>
            <a:spcBef>
              <a:spcPct val="0"/>
            </a:spcBef>
            <a:spcAft>
              <a:spcPct val="35000"/>
            </a:spcAft>
            <a:buNone/>
          </a:pPr>
          <a:r>
            <a:rPr lang="en-GB" sz="3400" kern="1200" dirty="0"/>
            <a:t>WWW</a:t>
          </a:r>
        </a:p>
      </dsp:txBody>
      <dsp:txXfrm>
        <a:off x="324150" y="524906"/>
        <a:ext cx="1539776" cy="1539776"/>
      </dsp:txXfrm>
    </dsp:sp>
    <dsp:sp modelId="{9E437CA1-DD00-654D-8241-DA773C802200}">
      <dsp:nvSpPr>
        <dsp:cNvPr id="0" name=""/>
        <dsp:cNvSpPr/>
      </dsp:nvSpPr>
      <dsp:spPr>
        <a:xfrm rot="18072922">
          <a:off x="2004296" y="756319"/>
          <a:ext cx="1009675" cy="0"/>
        </a:xfrm>
        <a:custGeom>
          <a:avLst/>
          <a:gdLst/>
          <a:ahLst/>
          <a:cxnLst/>
          <a:rect l="0" t="0" r="0" b="0"/>
          <a:pathLst>
            <a:path>
              <a:moveTo>
                <a:pt x="0" y="0"/>
              </a:moveTo>
              <a:lnTo>
                <a:pt x="1009675" y="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B59CA8-97E6-D049-9519-B230A838DF20}">
      <dsp:nvSpPr>
        <dsp:cNvPr id="0" name=""/>
        <dsp:cNvSpPr/>
      </dsp:nvSpPr>
      <dsp:spPr>
        <a:xfrm rot="14327078">
          <a:off x="4841455" y="756319"/>
          <a:ext cx="1009675" cy="0"/>
        </a:xfrm>
        <a:custGeom>
          <a:avLst/>
          <a:gdLst/>
          <a:ahLst/>
          <a:cxnLst/>
          <a:rect l="0" t="0" r="0" b="0"/>
          <a:pathLst>
            <a:path>
              <a:moveTo>
                <a:pt x="0" y="0"/>
              </a:moveTo>
              <a:lnTo>
                <a:pt x="1009675" y="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34C649-D609-0B49-9E7F-11471ADE92A5}">
      <dsp:nvSpPr>
        <dsp:cNvPr id="0" name=""/>
        <dsp:cNvSpPr/>
      </dsp:nvSpPr>
      <dsp:spPr>
        <a:xfrm>
          <a:off x="2770769" y="324569"/>
          <a:ext cx="254527"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24822D-C1A1-5F42-B6B8-6B227CAA6180}">
      <dsp:nvSpPr>
        <dsp:cNvPr id="0" name=""/>
        <dsp:cNvSpPr/>
      </dsp:nvSpPr>
      <dsp:spPr>
        <a:xfrm>
          <a:off x="3025297" y="1161"/>
          <a:ext cx="1804833" cy="64681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dirty="0"/>
            <a:t>HTML</a:t>
          </a:r>
        </a:p>
      </dsp:txBody>
      <dsp:txXfrm>
        <a:off x="3025297" y="1161"/>
        <a:ext cx="1804833" cy="646816"/>
      </dsp:txXfrm>
    </dsp:sp>
    <dsp:sp modelId="{991EC27E-EEA6-F34E-8757-DC8FAF85CA17}">
      <dsp:nvSpPr>
        <dsp:cNvPr id="0" name=""/>
        <dsp:cNvSpPr/>
      </dsp:nvSpPr>
      <dsp:spPr>
        <a:xfrm>
          <a:off x="4830130" y="324569"/>
          <a:ext cx="254527"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37D7F7-A721-EF46-84EA-ABBEBC06A04E}">
      <dsp:nvSpPr>
        <dsp:cNvPr id="0" name=""/>
        <dsp:cNvSpPr/>
      </dsp:nvSpPr>
      <dsp:spPr>
        <a:xfrm rot="19871179">
          <a:off x="2210528" y="1115302"/>
          <a:ext cx="597210" cy="0"/>
        </a:xfrm>
        <a:custGeom>
          <a:avLst/>
          <a:gdLst/>
          <a:ahLst/>
          <a:cxnLst/>
          <a:rect l="0" t="0" r="0" b="0"/>
          <a:pathLst>
            <a:path>
              <a:moveTo>
                <a:pt x="0" y="0"/>
              </a:moveTo>
              <a:lnTo>
                <a:pt x="597210" y="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A64E8D-51ED-304C-9ABE-CBA2C24110D6}">
      <dsp:nvSpPr>
        <dsp:cNvPr id="0" name=""/>
        <dsp:cNvSpPr/>
      </dsp:nvSpPr>
      <dsp:spPr>
        <a:xfrm rot="12528821">
          <a:off x="5047688" y="1115302"/>
          <a:ext cx="597210" cy="0"/>
        </a:xfrm>
        <a:custGeom>
          <a:avLst/>
          <a:gdLst/>
          <a:ahLst/>
          <a:cxnLst/>
          <a:rect l="0" t="0" r="0" b="0"/>
          <a:pathLst>
            <a:path>
              <a:moveTo>
                <a:pt x="0" y="0"/>
              </a:moveTo>
              <a:lnTo>
                <a:pt x="597210" y="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A043DCE-57DE-5F43-BFC5-DFE2EE8D6F1B}">
      <dsp:nvSpPr>
        <dsp:cNvPr id="0" name=""/>
        <dsp:cNvSpPr/>
      </dsp:nvSpPr>
      <dsp:spPr>
        <a:xfrm>
          <a:off x="2770769" y="971386"/>
          <a:ext cx="254527"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A36516-EC01-FB44-9F3D-943CAC75A33B}">
      <dsp:nvSpPr>
        <dsp:cNvPr id="0" name=""/>
        <dsp:cNvSpPr/>
      </dsp:nvSpPr>
      <dsp:spPr>
        <a:xfrm>
          <a:off x="3025297" y="647978"/>
          <a:ext cx="1804833" cy="64681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dirty="0"/>
            <a:t>JSON</a:t>
          </a:r>
        </a:p>
      </dsp:txBody>
      <dsp:txXfrm>
        <a:off x="3025297" y="647978"/>
        <a:ext cx="1804833" cy="646816"/>
      </dsp:txXfrm>
    </dsp:sp>
    <dsp:sp modelId="{A333054D-5A0E-9947-B312-F6EED7671A50}">
      <dsp:nvSpPr>
        <dsp:cNvPr id="0" name=""/>
        <dsp:cNvSpPr/>
      </dsp:nvSpPr>
      <dsp:spPr>
        <a:xfrm>
          <a:off x="4830130" y="971386"/>
          <a:ext cx="254527"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8EB860-8D4A-FB4A-902C-D57C2194923C}">
      <dsp:nvSpPr>
        <dsp:cNvPr id="0" name=""/>
        <dsp:cNvSpPr/>
      </dsp:nvSpPr>
      <dsp:spPr>
        <a:xfrm rot="1728821">
          <a:off x="2210528" y="1474286"/>
          <a:ext cx="597210" cy="0"/>
        </a:xfrm>
        <a:custGeom>
          <a:avLst/>
          <a:gdLst/>
          <a:ahLst/>
          <a:cxnLst/>
          <a:rect l="0" t="0" r="0" b="0"/>
          <a:pathLst>
            <a:path>
              <a:moveTo>
                <a:pt x="0" y="0"/>
              </a:moveTo>
              <a:lnTo>
                <a:pt x="597210" y="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DADDD9-1A07-354D-B49D-3451973FEDA5}">
      <dsp:nvSpPr>
        <dsp:cNvPr id="0" name=""/>
        <dsp:cNvSpPr/>
      </dsp:nvSpPr>
      <dsp:spPr>
        <a:xfrm rot="9071179">
          <a:off x="5047688" y="1474286"/>
          <a:ext cx="597210" cy="0"/>
        </a:xfrm>
        <a:custGeom>
          <a:avLst/>
          <a:gdLst/>
          <a:ahLst/>
          <a:cxnLst/>
          <a:rect l="0" t="0" r="0" b="0"/>
          <a:pathLst>
            <a:path>
              <a:moveTo>
                <a:pt x="0" y="0"/>
              </a:moveTo>
              <a:lnTo>
                <a:pt x="597210" y="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4673E6-3203-754C-A55C-EAA1A32DD096}">
      <dsp:nvSpPr>
        <dsp:cNvPr id="0" name=""/>
        <dsp:cNvSpPr/>
      </dsp:nvSpPr>
      <dsp:spPr>
        <a:xfrm>
          <a:off x="2770769" y="1618202"/>
          <a:ext cx="254527"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EB3738-E0A7-CA4D-B305-7CEF2613AD46}">
      <dsp:nvSpPr>
        <dsp:cNvPr id="0" name=""/>
        <dsp:cNvSpPr/>
      </dsp:nvSpPr>
      <dsp:spPr>
        <a:xfrm>
          <a:off x="3025297" y="1294794"/>
          <a:ext cx="1804833" cy="64681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dirty="0"/>
            <a:t>IMAGES</a:t>
          </a:r>
        </a:p>
      </dsp:txBody>
      <dsp:txXfrm>
        <a:off x="3025297" y="1294794"/>
        <a:ext cx="1804833" cy="646816"/>
      </dsp:txXfrm>
    </dsp:sp>
    <dsp:sp modelId="{CEFA2718-ED72-CC4F-A9CC-6010A91DCE83}">
      <dsp:nvSpPr>
        <dsp:cNvPr id="0" name=""/>
        <dsp:cNvSpPr/>
      </dsp:nvSpPr>
      <dsp:spPr>
        <a:xfrm>
          <a:off x="4830130" y="1618202"/>
          <a:ext cx="254527"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070893-98A5-B540-B212-0985DEA0C61A}">
      <dsp:nvSpPr>
        <dsp:cNvPr id="0" name=""/>
        <dsp:cNvSpPr/>
      </dsp:nvSpPr>
      <dsp:spPr>
        <a:xfrm rot="3527078">
          <a:off x="2004296" y="1833269"/>
          <a:ext cx="1009675" cy="0"/>
        </a:xfrm>
        <a:custGeom>
          <a:avLst/>
          <a:gdLst/>
          <a:ahLst/>
          <a:cxnLst/>
          <a:rect l="0" t="0" r="0" b="0"/>
          <a:pathLst>
            <a:path>
              <a:moveTo>
                <a:pt x="0" y="0"/>
              </a:moveTo>
              <a:lnTo>
                <a:pt x="1009675" y="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FC2905-BA6A-1B47-81A7-0130F02BD612}">
      <dsp:nvSpPr>
        <dsp:cNvPr id="0" name=""/>
        <dsp:cNvSpPr/>
      </dsp:nvSpPr>
      <dsp:spPr>
        <a:xfrm rot="7272922">
          <a:off x="4841455" y="1833269"/>
          <a:ext cx="1009675" cy="0"/>
        </a:xfrm>
        <a:custGeom>
          <a:avLst/>
          <a:gdLst/>
          <a:ahLst/>
          <a:cxnLst/>
          <a:rect l="0" t="0" r="0" b="0"/>
          <a:pathLst>
            <a:path>
              <a:moveTo>
                <a:pt x="0" y="0"/>
              </a:moveTo>
              <a:lnTo>
                <a:pt x="1009675" y="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94AA5E8-E115-1C44-ABC6-BBF9CD5B59FB}">
      <dsp:nvSpPr>
        <dsp:cNvPr id="0" name=""/>
        <dsp:cNvSpPr/>
      </dsp:nvSpPr>
      <dsp:spPr>
        <a:xfrm>
          <a:off x="2770769" y="2265019"/>
          <a:ext cx="254527"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1013A3-46B9-6E4E-AF4D-BE496D18EA77}">
      <dsp:nvSpPr>
        <dsp:cNvPr id="0" name=""/>
        <dsp:cNvSpPr/>
      </dsp:nvSpPr>
      <dsp:spPr>
        <a:xfrm>
          <a:off x="3025297" y="1941610"/>
          <a:ext cx="1804833" cy="64681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dirty="0"/>
            <a:t>...</a:t>
          </a:r>
        </a:p>
      </dsp:txBody>
      <dsp:txXfrm>
        <a:off x="3025297" y="1941610"/>
        <a:ext cx="1804833" cy="646816"/>
      </dsp:txXfrm>
    </dsp:sp>
    <dsp:sp modelId="{67DA2835-C04A-6F4E-9879-5ED1C4846824}">
      <dsp:nvSpPr>
        <dsp:cNvPr id="0" name=""/>
        <dsp:cNvSpPr/>
      </dsp:nvSpPr>
      <dsp:spPr>
        <a:xfrm>
          <a:off x="4830130" y="2265019"/>
          <a:ext cx="254527"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AF765E-00EF-1345-9471-7169E13D5A2F}">
      <dsp:nvSpPr>
        <dsp:cNvPr id="0" name=""/>
        <dsp:cNvSpPr/>
      </dsp:nvSpPr>
      <dsp:spPr>
        <a:xfrm>
          <a:off x="5672602" y="206008"/>
          <a:ext cx="2177572" cy="2177572"/>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511300">
            <a:lnSpc>
              <a:spcPct val="90000"/>
            </a:lnSpc>
            <a:spcBef>
              <a:spcPct val="0"/>
            </a:spcBef>
            <a:spcAft>
              <a:spcPct val="35000"/>
            </a:spcAft>
            <a:buNone/>
          </a:pPr>
          <a:r>
            <a:rPr lang="en-GB" sz="3400" kern="1200" dirty="0"/>
            <a:t>Retrieve</a:t>
          </a:r>
        </a:p>
      </dsp:txBody>
      <dsp:txXfrm>
        <a:off x="5991500" y="524906"/>
        <a:ext cx="1539776" cy="1539776"/>
      </dsp:txXfrm>
    </dsp:sp>
    <dsp:sp modelId="{111DB785-5702-4341-8A8C-96B9FC5FC34A}">
      <dsp:nvSpPr>
        <dsp:cNvPr id="0" name=""/>
        <dsp:cNvSpPr/>
      </dsp:nvSpPr>
      <dsp:spPr>
        <a:xfrm>
          <a:off x="7850175" y="206008"/>
          <a:ext cx="2177572" cy="2177572"/>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511300">
            <a:lnSpc>
              <a:spcPct val="90000"/>
            </a:lnSpc>
            <a:spcBef>
              <a:spcPct val="0"/>
            </a:spcBef>
            <a:spcAft>
              <a:spcPct val="35000"/>
            </a:spcAft>
            <a:buNone/>
          </a:pPr>
          <a:r>
            <a:rPr lang="en-GB" sz="3400" kern="1200" dirty="0"/>
            <a:t>Parse</a:t>
          </a:r>
        </a:p>
      </dsp:txBody>
      <dsp:txXfrm>
        <a:off x="8169073" y="524906"/>
        <a:ext cx="1539776" cy="15397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43077D-EAD8-3542-BC56-A84DCBBC4D38}">
      <dsp:nvSpPr>
        <dsp:cNvPr id="0" name=""/>
        <dsp:cNvSpPr/>
      </dsp:nvSpPr>
      <dsp:spPr>
        <a:xfrm>
          <a:off x="5698" y="471774"/>
          <a:ext cx="1646039" cy="1646039"/>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r>
            <a:rPr lang="en-GB" sz="2600" kern="1200" dirty="0"/>
            <a:t>WWW</a:t>
          </a:r>
        </a:p>
      </dsp:txBody>
      <dsp:txXfrm>
        <a:off x="246755" y="712831"/>
        <a:ext cx="1163925" cy="1163925"/>
      </dsp:txXfrm>
    </dsp:sp>
    <dsp:sp modelId="{9E437CA1-DD00-654D-8241-DA773C802200}">
      <dsp:nvSpPr>
        <dsp:cNvPr id="0" name=""/>
        <dsp:cNvSpPr/>
      </dsp:nvSpPr>
      <dsp:spPr>
        <a:xfrm rot="17676665">
          <a:off x="1423505" y="756319"/>
          <a:ext cx="949782" cy="0"/>
        </a:xfrm>
        <a:custGeom>
          <a:avLst/>
          <a:gdLst/>
          <a:ahLst/>
          <a:cxnLst/>
          <a:rect l="0" t="0" r="0" b="0"/>
          <a:pathLst>
            <a:path>
              <a:moveTo>
                <a:pt x="0" y="0"/>
              </a:moveTo>
              <a:lnTo>
                <a:pt x="949782" y="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B59CA8-97E6-D049-9519-B230A838DF20}">
      <dsp:nvSpPr>
        <dsp:cNvPr id="0" name=""/>
        <dsp:cNvSpPr/>
      </dsp:nvSpPr>
      <dsp:spPr>
        <a:xfrm rot="14723335">
          <a:off x="3568129" y="756319"/>
          <a:ext cx="949782" cy="0"/>
        </a:xfrm>
        <a:custGeom>
          <a:avLst/>
          <a:gdLst/>
          <a:ahLst/>
          <a:cxnLst/>
          <a:rect l="0" t="0" r="0" b="0"/>
          <a:pathLst>
            <a:path>
              <a:moveTo>
                <a:pt x="0" y="0"/>
              </a:moveTo>
              <a:lnTo>
                <a:pt x="949782" y="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34C649-D609-0B49-9E7F-11471ADE92A5}">
      <dsp:nvSpPr>
        <dsp:cNvPr id="0" name=""/>
        <dsp:cNvSpPr/>
      </dsp:nvSpPr>
      <dsp:spPr>
        <a:xfrm>
          <a:off x="2096168" y="324569"/>
          <a:ext cx="192398"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24822D-C1A1-5F42-B6B8-6B227CAA6180}">
      <dsp:nvSpPr>
        <dsp:cNvPr id="0" name=""/>
        <dsp:cNvSpPr/>
      </dsp:nvSpPr>
      <dsp:spPr>
        <a:xfrm>
          <a:off x="2288567" y="1161"/>
          <a:ext cx="1364283" cy="64681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dirty="0"/>
            <a:t>HTML</a:t>
          </a:r>
        </a:p>
      </dsp:txBody>
      <dsp:txXfrm>
        <a:off x="2288567" y="1161"/>
        <a:ext cx="1364283" cy="646816"/>
      </dsp:txXfrm>
    </dsp:sp>
    <dsp:sp modelId="{991EC27E-EEA6-F34E-8757-DC8FAF85CA17}">
      <dsp:nvSpPr>
        <dsp:cNvPr id="0" name=""/>
        <dsp:cNvSpPr/>
      </dsp:nvSpPr>
      <dsp:spPr>
        <a:xfrm>
          <a:off x="3652850" y="324569"/>
          <a:ext cx="192398"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37D7F7-A721-EF46-84EA-ABBEBC06A04E}">
      <dsp:nvSpPr>
        <dsp:cNvPr id="0" name=""/>
        <dsp:cNvSpPr/>
      </dsp:nvSpPr>
      <dsp:spPr>
        <a:xfrm rot="19437417">
          <a:off x="1653803" y="1115302"/>
          <a:ext cx="489185" cy="0"/>
        </a:xfrm>
        <a:custGeom>
          <a:avLst/>
          <a:gdLst/>
          <a:ahLst/>
          <a:cxnLst/>
          <a:rect l="0" t="0" r="0" b="0"/>
          <a:pathLst>
            <a:path>
              <a:moveTo>
                <a:pt x="0" y="0"/>
              </a:moveTo>
              <a:lnTo>
                <a:pt x="489185" y="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A64E8D-51ED-304C-9ABE-CBA2C24110D6}">
      <dsp:nvSpPr>
        <dsp:cNvPr id="0" name=""/>
        <dsp:cNvSpPr/>
      </dsp:nvSpPr>
      <dsp:spPr>
        <a:xfrm rot="12962583">
          <a:off x="3798428" y="1115302"/>
          <a:ext cx="489185" cy="0"/>
        </a:xfrm>
        <a:custGeom>
          <a:avLst/>
          <a:gdLst/>
          <a:ahLst/>
          <a:cxnLst/>
          <a:rect l="0" t="0" r="0" b="0"/>
          <a:pathLst>
            <a:path>
              <a:moveTo>
                <a:pt x="0" y="0"/>
              </a:moveTo>
              <a:lnTo>
                <a:pt x="489185" y="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A043DCE-57DE-5F43-BFC5-DFE2EE8D6F1B}">
      <dsp:nvSpPr>
        <dsp:cNvPr id="0" name=""/>
        <dsp:cNvSpPr/>
      </dsp:nvSpPr>
      <dsp:spPr>
        <a:xfrm>
          <a:off x="2096168" y="971386"/>
          <a:ext cx="192398"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A36516-EC01-FB44-9F3D-943CAC75A33B}">
      <dsp:nvSpPr>
        <dsp:cNvPr id="0" name=""/>
        <dsp:cNvSpPr/>
      </dsp:nvSpPr>
      <dsp:spPr>
        <a:xfrm>
          <a:off x="2288567" y="647978"/>
          <a:ext cx="1364283" cy="64681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dirty="0"/>
            <a:t>JSON</a:t>
          </a:r>
        </a:p>
      </dsp:txBody>
      <dsp:txXfrm>
        <a:off x="2288567" y="647978"/>
        <a:ext cx="1364283" cy="646816"/>
      </dsp:txXfrm>
    </dsp:sp>
    <dsp:sp modelId="{A333054D-5A0E-9947-B312-F6EED7671A50}">
      <dsp:nvSpPr>
        <dsp:cNvPr id="0" name=""/>
        <dsp:cNvSpPr/>
      </dsp:nvSpPr>
      <dsp:spPr>
        <a:xfrm>
          <a:off x="3652850" y="971386"/>
          <a:ext cx="192398"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8EB860-8D4A-FB4A-902C-D57C2194923C}">
      <dsp:nvSpPr>
        <dsp:cNvPr id="0" name=""/>
        <dsp:cNvSpPr/>
      </dsp:nvSpPr>
      <dsp:spPr>
        <a:xfrm rot="2162583">
          <a:off x="1653803" y="1474286"/>
          <a:ext cx="489185" cy="0"/>
        </a:xfrm>
        <a:custGeom>
          <a:avLst/>
          <a:gdLst/>
          <a:ahLst/>
          <a:cxnLst/>
          <a:rect l="0" t="0" r="0" b="0"/>
          <a:pathLst>
            <a:path>
              <a:moveTo>
                <a:pt x="0" y="0"/>
              </a:moveTo>
              <a:lnTo>
                <a:pt x="489185" y="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DADDD9-1A07-354D-B49D-3451973FEDA5}">
      <dsp:nvSpPr>
        <dsp:cNvPr id="0" name=""/>
        <dsp:cNvSpPr/>
      </dsp:nvSpPr>
      <dsp:spPr>
        <a:xfrm rot="8637417">
          <a:off x="3798428" y="1474286"/>
          <a:ext cx="489185" cy="0"/>
        </a:xfrm>
        <a:custGeom>
          <a:avLst/>
          <a:gdLst/>
          <a:ahLst/>
          <a:cxnLst/>
          <a:rect l="0" t="0" r="0" b="0"/>
          <a:pathLst>
            <a:path>
              <a:moveTo>
                <a:pt x="0" y="0"/>
              </a:moveTo>
              <a:lnTo>
                <a:pt x="489185" y="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4673E6-3203-754C-A55C-EAA1A32DD096}">
      <dsp:nvSpPr>
        <dsp:cNvPr id="0" name=""/>
        <dsp:cNvSpPr/>
      </dsp:nvSpPr>
      <dsp:spPr>
        <a:xfrm>
          <a:off x="2096168" y="1618202"/>
          <a:ext cx="192398"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EB3738-E0A7-CA4D-B305-7CEF2613AD46}">
      <dsp:nvSpPr>
        <dsp:cNvPr id="0" name=""/>
        <dsp:cNvSpPr/>
      </dsp:nvSpPr>
      <dsp:spPr>
        <a:xfrm>
          <a:off x="2288567" y="1294794"/>
          <a:ext cx="1364283" cy="64681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dirty="0"/>
            <a:t>IMAGES</a:t>
          </a:r>
        </a:p>
      </dsp:txBody>
      <dsp:txXfrm>
        <a:off x="2288567" y="1294794"/>
        <a:ext cx="1364283" cy="646816"/>
      </dsp:txXfrm>
    </dsp:sp>
    <dsp:sp modelId="{CEFA2718-ED72-CC4F-A9CC-6010A91DCE83}">
      <dsp:nvSpPr>
        <dsp:cNvPr id="0" name=""/>
        <dsp:cNvSpPr/>
      </dsp:nvSpPr>
      <dsp:spPr>
        <a:xfrm>
          <a:off x="3652850" y="1618202"/>
          <a:ext cx="192398"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070893-98A5-B540-B212-0985DEA0C61A}">
      <dsp:nvSpPr>
        <dsp:cNvPr id="0" name=""/>
        <dsp:cNvSpPr/>
      </dsp:nvSpPr>
      <dsp:spPr>
        <a:xfrm rot="3923335">
          <a:off x="1423505" y="1833269"/>
          <a:ext cx="949782" cy="0"/>
        </a:xfrm>
        <a:custGeom>
          <a:avLst/>
          <a:gdLst/>
          <a:ahLst/>
          <a:cxnLst/>
          <a:rect l="0" t="0" r="0" b="0"/>
          <a:pathLst>
            <a:path>
              <a:moveTo>
                <a:pt x="0" y="0"/>
              </a:moveTo>
              <a:lnTo>
                <a:pt x="949782" y="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FC2905-BA6A-1B47-81A7-0130F02BD612}">
      <dsp:nvSpPr>
        <dsp:cNvPr id="0" name=""/>
        <dsp:cNvSpPr/>
      </dsp:nvSpPr>
      <dsp:spPr>
        <a:xfrm rot="6876665">
          <a:off x="3568129" y="1833269"/>
          <a:ext cx="949782" cy="0"/>
        </a:xfrm>
        <a:custGeom>
          <a:avLst/>
          <a:gdLst/>
          <a:ahLst/>
          <a:cxnLst/>
          <a:rect l="0" t="0" r="0" b="0"/>
          <a:pathLst>
            <a:path>
              <a:moveTo>
                <a:pt x="0" y="0"/>
              </a:moveTo>
              <a:lnTo>
                <a:pt x="949782" y="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94AA5E8-E115-1C44-ABC6-BBF9CD5B59FB}">
      <dsp:nvSpPr>
        <dsp:cNvPr id="0" name=""/>
        <dsp:cNvSpPr/>
      </dsp:nvSpPr>
      <dsp:spPr>
        <a:xfrm>
          <a:off x="2096168" y="2265019"/>
          <a:ext cx="192398"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1013A3-46B9-6E4E-AF4D-BE496D18EA77}">
      <dsp:nvSpPr>
        <dsp:cNvPr id="0" name=""/>
        <dsp:cNvSpPr/>
      </dsp:nvSpPr>
      <dsp:spPr>
        <a:xfrm>
          <a:off x="2288567" y="1941610"/>
          <a:ext cx="1364283" cy="64681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dirty="0"/>
            <a:t>...</a:t>
          </a:r>
        </a:p>
      </dsp:txBody>
      <dsp:txXfrm>
        <a:off x="2288567" y="1941610"/>
        <a:ext cx="1364283" cy="646816"/>
      </dsp:txXfrm>
    </dsp:sp>
    <dsp:sp modelId="{67DA2835-C04A-6F4E-9879-5ED1C4846824}">
      <dsp:nvSpPr>
        <dsp:cNvPr id="0" name=""/>
        <dsp:cNvSpPr/>
      </dsp:nvSpPr>
      <dsp:spPr>
        <a:xfrm>
          <a:off x="3652850" y="2265019"/>
          <a:ext cx="192398"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AF765E-00EF-1345-9471-7169E13D5A2F}">
      <dsp:nvSpPr>
        <dsp:cNvPr id="0" name=""/>
        <dsp:cNvSpPr/>
      </dsp:nvSpPr>
      <dsp:spPr>
        <a:xfrm>
          <a:off x="4289679" y="471774"/>
          <a:ext cx="1646039" cy="1646039"/>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r>
            <a:rPr lang="en-GB" sz="2600" kern="1200" dirty="0"/>
            <a:t>Retrieve</a:t>
          </a:r>
        </a:p>
      </dsp:txBody>
      <dsp:txXfrm>
        <a:off x="4530736" y="712831"/>
        <a:ext cx="1163925" cy="1163925"/>
      </dsp:txXfrm>
    </dsp:sp>
    <dsp:sp modelId="{111DB785-5702-4341-8A8C-96B9FC5FC34A}">
      <dsp:nvSpPr>
        <dsp:cNvPr id="0" name=""/>
        <dsp:cNvSpPr/>
      </dsp:nvSpPr>
      <dsp:spPr>
        <a:xfrm>
          <a:off x="5935718" y="471774"/>
          <a:ext cx="1646039" cy="1646039"/>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r>
            <a:rPr lang="en-GB" sz="2600" kern="1200" dirty="0"/>
            <a:t>Parse</a:t>
          </a:r>
        </a:p>
      </dsp:txBody>
      <dsp:txXfrm>
        <a:off x="6176775" y="712831"/>
        <a:ext cx="1163925" cy="1163925"/>
      </dsp:txXfrm>
    </dsp:sp>
    <dsp:sp modelId="{E4C577F0-CD17-244E-9CC5-673544B41D20}">
      <dsp:nvSpPr>
        <dsp:cNvPr id="0" name=""/>
        <dsp:cNvSpPr/>
      </dsp:nvSpPr>
      <dsp:spPr>
        <a:xfrm rot="19041445">
          <a:off x="7537356" y="840488"/>
          <a:ext cx="1075439" cy="0"/>
        </a:xfrm>
        <a:custGeom>
          <a:avLst/>
          <a:gdLst/>
          <a:ahLst/>
          <a:cxnLst/>
          <a:rect l="0" t="0" r="0" b="0"/>
          <a:pathLst>
            <a:path>
              <a:moveTo>
                <a:pt x="0" y="0"/>
              </a:moveTo>
              <a:lnTo>
                <a:pt x="1075439" y="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F17B35B-8B62-C84A-A330-315AF179BAFC}">
      <dsp:nvSpPr>
        <dsp:cNvPr id="0" name=""/>
        <dsp:cNvSpPr/>
      </dsp:nvSpPr>
      <dsp:spPr>
        <a:xfrm>
          <a:off x="8470619" y="476224"/>
          <a:ext cx="192398"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D94C59-6BE6-6041-8CA7-8CB6306E17DC}">
      <dsp:nvSpPr>
        <dsp:cNvPr id="0" name=""/>
        <dsp:cNvSpPr/>
      </dsp:nvSpPr>
      <dsp:spPr>
        <a:xfrm>
          <a:off x="8663018" y="66939"/>
          <a:ext cx="1364283" cy="81856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dirty="0"/>
            <a:t>CSV</a:t>
          </a:r>
        </a:p>
      </dsp:txBody>
      <dsp:txXfrm>
        <a:off x="8663018" y="66939"/>
        <a:ext cx="1364283" cy="818569"/>
      </dsp:txXfrm>
    </dsp:sp>
    <dsp:sp modelId="{0977AD0F-1ADE-EA4D-AB53-3FE0BFBEF9F3}">
      <dsp:nvSpPr>
        <dsp:cNvPr id="0" name=""/>
        <dsp:cNvSpPr/>
      </dsp:nvSpPr>
      <dsp:spPr>
        <a:xfrm>
          <a:off x="7679532" y="1294794"/>
          <a:ext cx="791086" cy="0"/>
        </a:xfrm>
        <a:custGeom>
          <a:avLst/>
          <a:gdLst/>
          <a:ahLst/>
          <a:cxnLst/>
          <a:rect l="0" t="0" r="0" b="0"/>
          <a:pathLst>
            <a:path>
              <a:moveTo>
                <a:pt x="0" y="0"/>
              </a:moveTo>
              <a:lnTo>
                <a:pt x="791086" y="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5AE35A9-42F2-A04F-A3D5-03EFF0EE40D2}">
      <dsp:nvSpPr>
        <dsp:cNvPr id="0" name=""/>
        <dsp:cNvSpPr/>
      </dsp:nvSpPr>
      <dsp:spPr>
        <a:xfrm>
          <a:off x="8470619" y="1294794"/>
          <a:ext cx="192398"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059042-775B-8541-AE01-EBC272DE89C3}">
      <dsp:nvSpPr>
        <dsp:cNvPr id="0" name=""/>
        <dsp:cNvSpPr/>
      </dsp:nvSpPr>
      <dsp:spPr>
        <a:xfrm>
          <a:off x="8663018" y="885509"/>
          <a:ext cx="1364283" cy="81856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dirty="0"/>
            <a:t>XLSX</a:t>
          </a:r>
        </a:p>
      </dsp:txBody>
      <dsp:txXfrm>
        <a:off x="8663018" y="885509"/>
        <a:ext cx="1364283" cy="818569"/>
      </dsp:txXfrm>
    </dsp:sp>
    <dsp:sp modelId="{D7405959-2542-AA44-915F-64249747B4C1}">
      <dsp:nvSpPr>
        <dsp:cNvPr id="0" name=""/>
        <dsp:cNvSpPr/>
      </dsp:nvSpPr>
      <dsp:spPr>
        <a:xfrm rot="2558555">
          <a:off x="7537356" y="1749100"/>
          <a:ext cx="1075439" cy="0"/>
        </a:xfrm>
        <a:custGeom>
          <a:avLst/>
          <a:gdLst/>
          <a:ahLst/>
          <a:cxnLst/>
          <a:rect l="0" t="0" r="0" b="0"/>
          <a:pathLst>
            <a:path>
              <a:moveTo>
                <a:pt x="0" y="0"/>
              </a:moveTo>
              <a:lnTo>
                <a:pt x="1075439" y="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02C8E85-50A5-0641-AEF6-47A463F49F2A}">
      <dsp:nvSpPr>
        <dsp:cNvPr id="0" name=""/>
        <dsp:cNvSpPr/>
      </dsp:nvSpPr>
      <dsp:spPr>
        <a:xfrm>
          <a:off x="8470619" y="2113364"/>
          <a:ext cx="192398"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169443-310F-954F-B4E9-4CB3D09442D9}">
      <dsp:nvSpPr>
        <dsp:cNvPr id="0" name=""/>
        <dsp:cNvSpPr/>
      </dsp:nvSpPr>
      <dsp:spPr>
        <a:xfrm>
          <a:off x="8663018" y="1704079"/>
          <a:ext cx="1364283" cy="81856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dirty="0"/>
            <a:t>...</a:t>
          </a:r>
        </a:p>
      </dsp:txBody>
      <dsp:txXfrm>
        <a:off x="8663018" y="1704079"/>
        <a:ext cx="1364283" cy="8185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C09C14-701B-1C46-A9EA-F7B4194E4D93}">
      <dsp:nvSpPr>
        <dsp:cNvPr id="0" name=""/>
        <dsp:cNvSpPr/>
      </dsp:nvSpPr>
      <dsp:spPr>
        <a:xfrm>
          <a:off x="337343" y="0"/>
          <a:ext cx="4508500" cy="4508500"/>
        </a:xfrm>
        <a:prstGeom prst="quadArrow">
          <a:avLst>
            <a:gd name="adj1" fmla="val 2000"/>
            <a:gd name="adj2" fmla="val 4000"/>
            <a:gd name="adj3" fmla="val 5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8BBC33-BF51-B645-8E11-FF03EEE3FB17}">
      <dsp:nvSpPr>
        <dsp:cNvPr id="0" name=""/>
        <dsp:cNvSpPr/>
      </dsp:nvSpPr>
      <dsp:spPr>
        <a:xfrm>
          <a:off x="630396" y="293052"/>
          <a:ext cx="1803400" cy="1803400"/>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Data Harvesting</a:t>
          </a:r>
        </a:p>
      </dsp:txBody>
      <dsp:txXfrm>
        <a:off x="718431" y="381087"/>
        <a:ext cx="1627330" cy="1627330"/>
      </dsp:txXfrm>
    </dsp:sp>
    <dsp:sp modelId="{76F14053-ADDB-9545-9DAA-CCAC7B3D2AB8}">
      <dsp:nvSpPr>
        <dsp:cNvPr id="0" name=""/>
        <dsp:cNvSpPr/>
      </dsp:nvSpPr>
      <dsp:spPr>
        <a:xfrm>
          <a:off x="2749391" y="293052"/>
          <a:ext cx="1803400" cy="1803400"/>
        </a:xfrm>
        <a:prstGeom prst="roundRect">
          <a:avLst/>
        </a:prstGeom>
        <a:solidFill>
          <a:schemeClr val="accent4">
            <a:hueOff val="2199979"/>
            <a:satOff val="-9734"/>
            <a:lumOff val="-163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Business Monitoring</a:t>
          </a:r>
        </a:p>
      </dsp:txBody>
      <dsp:txXfrm>
        <a:off x="2837426" y="381087"/>
        <a:ext cx="1627330" cy="1627330"/>
      </dsp:txXfrm>
    </dsp:sp>
    <dsp:sp modelId="{CFE97822-5AFC-1949-B5BC-B86F119EF7C9}">
      <dsp:nvSpPr>
        <dsp:cNvPr id="0" name=""/>
        <dsp:cNvSpPr/>
      </dsp:nvSpPr>
      <dsp:spPr>
        <a:xfrm>
          <a:off x="630396" y="2412047"/>
          <a:ext cx="1803400" cy="1803400"/>
        </a:xfrm>
        <a:prstGeom prst="roundRect">
          <a:avLst/>
        </a:prstGeom>
        <a:solidFill>
          <a:schemeClr val="accent4">
            <a:hueOff val="4399958"/>
            <a:satOff val="-19468"/>
            <a:lumOff val="-326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Snapshot</a:t>
          </a:r>
        </a:p>
      </dsp:txBody>
      <dsp:txXfrm>
        <a:off x="718431" y="2500082"/>
        <a:ext cx="1627330" cy="1627330"/>
      </dsp:txXfrm>
    </dsp:sp>
    <dsp:sp modelId="{492CD587-F9F6-F344-AFE9-7C46E1486E73}">
      <dsp:nvSpPr>
        <dsp:cNvPr id="0" name=""/>
        <dsp:cNvSpPr/>
      </dsp:nvSpPr>
      <dsp:spPr>
        <a:xfrm>
          <a:off x="2749391" y="2412047"/>
          <a:ext cx="1803400" cy="1803400"/>
        </a:xfrm>
        <a:prstGeom prst="roundRect">
          <a:avLst/>
        </a:prstGeom>
        <a:solidFill>
          <a:schemeClr val="accent4">
            <a:hueOff val="6599937"/>
            <a:satOff val="-29202"/>
            <a:lumOff val="-490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Market Research</a:t>
          </a:r>
        </a:p>
      </dsp:txBody>
      <dsp:txXfrm>
        <a:off x="2837426" y="2500082"/>
        <a:ext cx="1627330" cy="16273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082A4A-23AB-3D47-97EF-C3A5C274CBCE}">
      <dsp:nvSpPr>
        <dsp:cNvPr id="0" name=""/>
        <dsp:cNvSpPr/>
      </dsp:nvSpPr>
      <dsp:spPr>
        <a:xfrm>
          <a:off x="0" y="607343"/>
          <a:ext cx="10515600" cy="809792"/>
        </a:xfrm>
        <a:prstGeom prst="notched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390F94-DF76-9444-AE13-242A2349F8EC}">
      <dsp:nvSpPr>
        <dsp:cNvPr id="0" name=""/>
        <dsp:cNvSpPr/>
      </dsp:nvSpPr>
      <dsp:spPr>
        <a:xfrm>
          <a:off x="4159" y="0"/>
          <a:ext cx="1818408" cy="809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t>API (authorized)</a:t>
          </a:r>
          <a:endParaRPr lang="en-AU" sz="1700" kern="1200"/>
        </a:p>
      </dsp:txBody>
      <dsp:txXfrm>
        <a:off x="4159" y="0"/>
        <a:ext cx="1818408" cy="809792"/>
      </dsp:txXfrm>
    </dsp:sp>
    <dsp:sp modelId="{25F79E8B-B7F0-5B4E-A639-CC57C2A2EED2}">
      <dsp:nvSpPr>
        <dsp:cNvPr id="0" name=""/>
        <dsp:cNvSpPr/>
      </dsp:nvSpPr>
      <dsp:spPr>
        <a:xfrm>
          <a:off x="812139" y="911016"/>
          <a:ext cx="202448" cy="202448"/>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E897E6-1A25-6B41-BEFA-4F67E8B97A98}">
      <dsp:nvSpPr>
        <dsp:cNvPr id="0" name=""/>
        <dsp:cNvSpPr/>
      </dsp:nvSpPr>
      <dsp:spPr>
        <a:xfrm>
          <a:off x="1913487" y="1214687"/>
          <a:ext cx="1818408" cy="809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dirty="0"/>
            <a:t>Manual entry</a:t>
          </a:r>
          <a:endParaRPr lang="en-AU" sz="1700" kern="1200" dirty="0"/>
        </a:p>
      </dsp:txBody>
      <dsp:txXfrm>
        <a:off x="1913487" y="1214687"/>
        <a:ext cx="1818408" cy="809792"/>
      </dsp:txXfrm>
    </dsp:sp>
    <dsp:sp modelId="{7D6FA36A-E295-E24A-B9E9-F49B31C62386}">
      <dsp:nvSpPr>
        <dsp:cNvPr id="0" name=""/>
        <dsp:cNvSpPr/>
      </dsp:nvSpPr>
      <dsp:spPr>
        <a:xfrm>
          <a:off x="2721467" y="911016"/>
          <a:ext cx="202448" cy="202448"/>
        </a:xfrm>
        <a:prstGeom prst="ellipse">
          <a:avLst/>
        </a:prstGeom>
        <a:solidFill>
          <a:schemeClr val="accent4">
            <a:hueOff val="1649984"/>
            <a:satOff val="-7300"/>
            <a:lumOff val="-122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B103E2-0B19-3D4A-A47C-29494B1D6085}">
      <dsp:nvSpPr>
        <dsp:cNvPr id="0" name=""/>
        <dsp:cNvSpPr/>
      </dsp:nvSpPr>
      <dsp:spPr>
        <a:xfrm>
          <a:off x="3822815" y="0"/>
          <a:ext cx="1818408" cy="809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t>Interactive sessions</a:t>
          </a:r>
        </a:p>
      </dsp:txBody>
      <dsp:txXfrm>
        <a:off x="3822815" y="0"/>
        <a:ext cx="1818408" cy="809792"/>
      </dsp:txXfrm>
    </dsp:sp>
    <dsp:sp modelId="{42257FD8-99D3-A14F-AAF5-D3FEEADA68C6}">
      <dsp:nvSpPr>
        <dsp:cNvPr id="0" name=""/>
        <dsp:cNvSpPr/>
      </dsp:nvSpPr>
      <dsp:spPr>
        <a:xfrm>
          <a:off x="4630796" y="911016"/>
          <a:ext cx="202448" cy="202448"/>
        </a:xfrm>
        <a:prstGeom prst="ellipse">
          <a:avLst/>
        </a:prstGeom>
        <a:solidFill>
          <a:schemeClr val="accent4">
            <a:hueOff val="3299968"/>
            <a:satOff val="-14601"/>
            <a:lumOff val="-245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E582FC-E199-E346-9BDA-F3A52B9C6B55}">
      <dsp:nvSpPr>
        <dsp:cNvPr id="0" name=""/>
        <dsp:cNvSpPr/>
      </dsp:nvSpPr>
      <dsp:spPr>
        <a:xfrm>
          <a:off x="5732144" y="1214687"/>
          <a:ext cx="1818408" cy="809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dirty="0"/>
            <a:t>Automated extraction</a:t>
          </a:r>
          <a:endParaRPr lang="en-AU" sz="1700" kern="1200" dirty="0"/>
        </a:p>
      </dsp:txBody>
      <dsp:txXfrm>
        <a:off x="5732144" y="1214687"/>
        <a:ext cx="1818408" cy="809792"/>
      </dsp:txXfrm>
    </dsp:sp>
    <dsp:sp modelId="{810DBF6E-9559-F747-95BE-2FBC58937DE3}">
      <dsp:nvSpPr>
        <dsp:cNvPr id="0" name=""/>
        <dsp:cNvSpPr/>
      </dsp:nvSpPr>
      <dsp:spPr>
        <a:xfrm>
          <a:off x="6540124" y="911016"/>
          <a:ext cx="202448" cy="202448"/>
        </a:xfrm>
        <a:prstGeom prst="ellipse">
          <a:avLst/>
        </a:prstGeom>
        <a:solidFill>
          <a:schemeClr val="accent4">
            <a:hueOff val="4949952"/>
            <a:satOff val="-21901"/>
            <a:lumOff val="-367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E22FE5-E166-0849-B827-2EAB858696A5}">
      <dsp:nvSpPr>
        <dsp:cNvPr id="0" name=""/>
        <dsp:cNvSpPr/>
      </dsp:nvSpPr>
      <dsp:spPr>
        <a:xfrm>
          <a:off x="7641472" y="0"/>
          <a:ext cx="1818408" cy="809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t>API (…unauthorized)</a:t>
          </a:r>
          <a:endParaRPr lang="en-AU" sz="1700" kern="1200" dirty="0"/>
        </a:p>
      </dsp:txBody>
      <dsp:txXfrm>
        <a:off x="7641472" y="0"/>
        <a:ext cx="1818408" cy="809792"/>
      </dsp:txXfrm>
    </dsp:sp>
    <dsp:sp modelId="{0C48C49A-CC62-6945-AEF7-FF3195D1DD5C}">
      <dsp:nvSpPr>
        <dsp:cNvPr id="0" name=""/>
        <dsp:cNvSpPr/>
      </dsp:nvSpPr>
      <dsp:spPr>
        <a:xfrm>
          <a:off x="8449452" y="911016"/>
          <a:ext cx="202448" cy="202448"/>
        </a:xfrm>
        <a:prstGeom prst="ellipse">
          <a:avLst/>
        </a:prstGeom>
        <a:solidFill>
          <a:schemeClr val="accent4">
            <a:hueOff val="6599937"/>
            <a:satOff val="-29202"/>
            <a:lumOff val="-490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C09C14-701B-1C46-A9EA-F7B4194E4D93}">
      <dsp:nvSpPr>
        <dsp:cNvPr id="0" name=""/>
        <dsp:cNvSpPr/>
      </dsp:nvSpPr>
      <dsp:spPr>
        <a:xfrm>
          <a:off x="337343" y="0"/>
          <a:ext cx="4508500" cy="4508500"/>
        </a:xfrm>
        <a:prstGeom prst="quadArrow">
          <a:avLst>
            <a:gd name="adj1" fmla="val 2000"/>
            <a:gd name="adj2" fmla="val 4000"/>
            <a:gd name="adj3" fmla="val 5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8BBC33-BF51-B645-8E11-FF03EEE3FB17}">
      <dsp:nvSpPr>
        <dsp:cNvPr id="0" name=""/>
        <dsp:cNvSpPr/>
      </dsp:nvSpPr>
      <dsp:spPr>
        <a:xfrm>
          <a:off x="630396" y="293052"/>
          <a:ext cx="1803400" cy="1803400"/>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Resource Sink</a:t>
          </a:r>
        </a:p>
      </dsp:txBody>
      <dsp:txXfrm>
        <a:off x="718431" y="381087"/>
        <a:ext cx="1627330" cy="1627330"/>
      </dsp:txXfrm>
    </dsp:sp>
    <dsp:sp modelId="{76F14053-ADDB-9545-9DAA-CCAC7B3D2AB8}">
      <dsp:nvSpPr>
        <dsp:cNvPr id="0" name=""/>
        <dsp:cNvSpPr/>
      </dsp:nvSpPr>
      <dsp:spPr>
        <a:xfrm>
          <a:off x="2749391" y="293052"/>
          <a:ext cx="1803400" cy="1803400"/>
        </a:xfrm>
        <a:prstGeom prst="roundRect">
          <a:avLst/>
        </a:prstGeom>
        <a:solidFill>
          <a:schemeClr val="accent4">
            <a:hueOff val="2199979"/>
            <a:satOff val="-9734"/>
            <a:lumOff val="-163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Maintenance Trap</a:t>
          </a:r>
        </a:p>
      </dsp:txBody>
      <dsp:txXfrm>
        <a:off x="2837426" y="381087"/>
        <a:ext cx="1627330" cy="1627330"/>
      </dsp:txXfrm>
    </dsp:sp>
    <dsp:sp modelId="{CFE97822-5AFC-1949-B5BC-B86F119EF7C9}">
      <dsp:nvSpPr>
        <dsp:cNvPr id="0" name=""/>
        <dsp:cNvSpPr/>
      </dsp:nvSpPr>
      <dsp:spPr>
        <a:xfrm>
          <a:off x="630396" y="2412047"/>
          <a:ext cx="1803400" cy="1803400"/>
        </a:xfrm>
        <a:prstGeom prst="roundRect">
          <a:avLst/>
        </a:prstGeom>
        <a:solidFill>
          <a:schemeClr val="accent4">
            <a:hueOff val="4399958"/>
            <a:satOff val="-19468"/>
            <a:lumOff val="-326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Sampling Bias</a:t>
          </a:r>
        </a:p>
      </dsp:txBody>
      <dsp:txXfrm>
        <a:off x="718431" y="2500082"/>
        <a:ext cx="1627330" cy="1627330"/>
      </dsp:txXfrm>
    </dsp:sp>
    <dsp:sp modelId="{492CD587-F9F6-F344-AFE9-7C46E1486E73}">
      <dsp:nvSpPr>
        <dsp:cNvPr id="0" name=""/>
        <dsp:cNvSpPr/>
      </dsp:nvSpPr>
      <dsp:spPr>
        <a:xfrm>
          <a:off x="2749391" y="2412047"/>
          <a:ext cx="1803400" cy="1803400"/>
        </a:xfrm>
        <a:prstGeom prst="roundRect">
          <a:avLst/>
        </a:prstGeom>
        <a:solidFill>
          <a:schemeClr val="accent4">
            <a:hueOff val="6599937"/>
            <a:satOff val="-29202"/>
            <a:lumOff val="-490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Research Quality Dataset</a:t>
          </a:r>
        </a:p>
      </dsp:txBody>
      <dsp:txXfrm>
        <a:off x="2837426" y="2500082"/>
        <a:ext cx="1627330" cy="162733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C09C14-701B-1C46-A9EA-F7B4194E4D93}">
      <dsp:nvSpPr>
        <dsp:cNvPr id="0" name=""/>
        <dsp:cNvSpPr/>
      </dsp:nvSpPr>
      <dsp:spPr>
        <a:xfrm>
          <a:off x="337343" y="0"/>
          <a:ext cx="4508500" cy="4508500"/>
        </a:xfrm>
        <a:prstGeom prst="quadArrow">
          <a:avLst>
            <a:gd name="adj1" fmla="val 2000"/>
            <a:gd name="adj2" fmla="val 4000"/>
            <a:gd name="adj3" fmla="val 5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8BBC33-BF51-B645-8E11-FF03EEE3FB17}">
      <dsp:nvSpPr>
        <dsp:cNvPr id="0" name=""/>
        <dsp:cNvSpPr/>
      </dsp:nvSpPr>
      <dsp:spPr>
        <a:xfrm>
          <a:off x="630396" y="293052"/>
          <a:ext cx="1803400" cy="1803400"/>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Resource Sink</a:t>
          </a:r>
        </a:p>
      </dsp:txBody>
      <dsp:txXfrm>
        <a:off x="718431" y="381087"/>
        <a:ext cx="1627330" cy="1627330"/>
      </dsp:txXfrm>
    </dsp:sp>
    <dsp:sp modelId="{76F14053-ADDB-9545-9DAA-CCAC7B3D2AB8}">
      <dsp:nvSpPr>
        <dsp:cNvPr id="0" name=""/>
        <dsp:cNvSpPr/>
      </dsp:nvSpPr>
      <dsp:spPr>
        <a:xfrm>
          <a:off x="2749391" y="293052"/>
          <a:ext cx="1803400" cy="1803400"/>
        </a:xfrm>
        <a:prstGeom prst="roundRect">
          <a:avLst/>
        </a:prstGeom>
        <a:solidFill>
          <a:schemeClr val="accent4">
            <a:hueOff val="2199979"/>
            <a:satOff val="-9734"/>
            <a:lumOff val="-163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Maintenance Trap</a:t>
          </a:r>
        </a:p>
      </dsp:txBody>
      <dsp:txXfrm>
        <a:off x="2837426" y="381087"/>
        <a:ext cx="1627330" cy="1627330"/>
      </dsp:txXfrm>
    </dsp:sp>
    <dsp:sp modelId="{CFE97822-5AFC-1949-B5BC-B86F119EF7C9}">
      <dsp:nvSpPr>
        <dsp:cNvPr id="0" name=""/>
        <dsp:cNvSpPr/>
      </dsp:nvSpPr>
      <dsp:spPr>
        <a:xfrm>
          <a:off x="630396" y="2412047"/>
          <a:ext cx="1803400" cy="1803400"/>
        </a:xfrm>
        <a:prstGeom prst="roundRect">
          <a:avLst/>
        </a:prstGeom>
        <a:solidFill>
          <a:schemeClr val="accent4">
            <a:hueOff val="4399958"/>
            <a:satOff val="-19468"/>
            <a:lumOff val="-326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Sampling Bias</a:t>
          </a:r>
        </a:p>
      </dsp:txBody>
      <dsp:txXfrm>
        <a:off x="718431" y="2500082"/>
        <a:ext cx="1627330" cy="1627330"/>
      </dsp:txXfrm>
    </dsp:sp>
    <dsp:sp modelId="{492CD587-F9F6-F344-AFE9-7C46E1486E73}">
      <dsp:nvSpPr>
        <dsp:cNvPr id="0" name=""/>
        <dsp:cNvSpPr/>
      </dsp:nvSpPr>
      <dsp:spPr>
        <a:xfrm>
          <a:off x="2749391" y="2412047"/>
          <a:ext cx="1803400" cy="1803400"/>
        </a:xfrm>
        <a:prstGeom prst="roundRect">
          <a:avLst/>
        </a:prstGeom>
        <a:solidFill>
          <a:schemeClr val="accent4">
            <a:hueOff val="6599937"/>
            <a:satOff val="-29202"/>
            <a:lumOff val="-490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Research Quality Dataset</a:t>
          </a:r>
        </a:p>
      </dsp:txBody>
      <dsp:txXfrm>
        <a:off x="2837426" y="2500082"/>
        <a:ext cx="1627330" cy="1627330"/>
      </dsp:txXfrm>
    </dsp:sp>
  </dsp:spTree>
</dsp:drawing>
</file>

<file path=ppt/diagrams/layout1.xml><?xml version="1.0" encoding="utf-8"?>
<dgm:layoutDef xmlns:dgm="http://schemas.openxmlformats.org/drawingml/2006/diagram" xmlns:a="http://schemas.openxmlformats.org/drawingml/2006/main" uniqueId="urn:microsoft.com/office/officeart/2009/3/layout/SubStepProcess">
  <dgm:title val=""/>
  <dgm:desc val=""/>
  <dgm:catLst>
    <dgm:cat type="process" pri="12250"/>
  </dgm:catLst>
  <dgm:sampData>
    <dgm:dataModel>
      <dgm:ptLst>
        <dgm:pt modelId="0" type="doc"/>
        <dgm:pt modelId="1">
          <dgm:prSet phldr="1"/>
        </dgm:pt>
        <dgm:pt modelId="11">
          <dgm:prSet phldr="1"/>
        </dgm:pt>
        <dgm:pt modelId="12">
          <dgm:prSet phldr="1"/>
        </dgm:pt>
        <dgm:pt modelId="2">
          <dgm:prSet phldr="1"/>
        </dgm:pt>
        <dgm:pt modelId="3">
          <dgm:prSet phldr="1"/>
        </dgm:pt>
      </dgm:ptLst>
      <dgm:cxnLst>
        <dgm:cxn modelId="6" srcId="0" destId="1" srcOrd="0" destOrd="0"/>
        <dgm:cxn modelId="61" srcId="1" destId="11" srcOrd="0" destOrd="0"/>
        <dgm:cxn modelId="62" srcId="1" destId="12" srcOrd="1" destOrd="0"/>
        <dgm:cxn modelId="7" srcId="0" destId="2" srcOrd="0" destOrd="0"/>
        <dgm:cxn modelId="8" srcId="0" destId="3" srcOrd="0" destOrd="0"/>
      </dgm:cxnLst>
      <dgm:bg/>
      <dgm:whole/>
    </dgm:dataModel>
  </dgm:sampData>
  <dgm:styleData>
    <dgm:dataModel>
      <dgm:ptLst>
        <dgm:pt modelId="0" type="doc"/>
        <dgm:pt modelId="1">
          <dgm:prSet phldr="1"/>
        </dgm:pt>
        <dgm:pt modelId="11">
          <dgm:prSet phldr="1"/>
        </dgm:pt>
        <dgm:pt modelId="12">
          <dgm:prSet phldr="1"/>
        </dgm:pt>
        <dgm:pt modelId="2">
          <dgm:prSet phldr="1"/>
        </dgm:pt>
      </dgm:ptLst>
      <dgm:cxnLst>
        <dgm:cxn modelId="4" srcId="0" destId="1" srcOrd="0" destOrd="0"/>
        <dgm:cxn modelId="41" srcId="1" destId="11" srcOrd="0" destOrd="0"/>
        <dgm:cxn modelId="42" srcId="1" destId="12" srcOrd="1" destOrd="0"/>
        <dgm:cxn modelId="5" srcId="0" destId="2" srcOrd="0" destOrd="0"/>
      </dgm:cxnLst>
      <dgm:bg/>
      <dgm:whole/>
    </dgm:dataModel>
  </dgm:styleData>
  <dgm:clrData>
    <dgm:dataModel>
      <dgm:ptLst>
        <dgm:pt modelId="0" type="doc"/>
        <dgm:pt modelId="1">
          <dgm:prSet phldr="1"/>
        </dgm:pt>
        <dgm:pt modelId="11">
          <dgm:prSet phldr="1"/>
        </dgm:pt>
        <dgm:pt modelId="12">
          <dgm:prSet phldr="1"/>
        </dgm:pt>
        <dgm:pt modelId="2">
          <dgm:prSet phldr="1"/>
        </dgm:pt>
        <dgm:pt modelId="3">
          <dgm:prSet phldr="1"/>
        </dgm:pt>
        <dgm:pt modelId="4">
          <dgm:prSet phldr="1"/>
        </dgm:pt>
      </dgm:ptLst>
      <dgm:cxnLst>
        <dgm:cxn modelId="8" srcId="0" destId="1" srcOrd="0" destOrd="0"/>
        <dgm:cxn modelId="81" srcId="1" destId="11" srcOrd="0" destOrd="0"/>
        <dgm:cxn modelId="82" srcId="1" destId="12" srcOrd="1" destOrd="0"/>
        <dgm:cxn modelId="9" srcId="0" destId="2" srcOrd="0" destOrd="0"/>
        <dgm:cxn modelId="10" srcId="0" destId="3" srcOrd="0" destOrd="0"/>
        <dgm:cxn modelId="11" srcId="0" destId="4" srcOrd="0" destOrd="0"/>
      </dgm:cxnLst>
      <dgm:bg/>
      <dgm:whole/>
    </dgm:dataModel>
  </dgm:clrData>
  <dgm:layoutNode name="Name0">
    <dgm:varLst>
      <dgm:chMax val="7"/>
      <dgm:dir/>
      <dgm:animOne val="branch"/>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parTx1" refType="w"/>
      <dgm:constr type="w" for="ch" forName="chLin1" refType="w" refFor="ch" refForName="parTx1" fact="1.38"/>
      <dgm:constr type="h" for="ch" forName="chLin1" refType="h"/>
      <dgm:constr type="w" for="ch" forName="spPre1" refType="w" fact="0.27"/>
      <dgm:constr type="w" for="ch" forName="spPost1" refType="w" fact="0.27"/>
      <dgm:constr type="h" for="ch" forName="spPre1" refType="h"/>
      <dgm:constr type="h" for="ch" forName="spPost1" refType="h"/>
      <dgm:constr type="primFontSz" for="ch" forName="parTx1" val="65"/>
      <dgm:constr type="primFontSz" for="des" forName="desTx1" refType="primFontSz" refFor="ch" refForName="parTx1" fact="0.78"/>
      <dgm:constr type="primFontSz" for="des" forName="desTx1" op="equ"/>
      <dgm:constr type="w" for="ch" forName="parTx2" refType="w"/>
      <dgm:constr type="w" for="ch" forName="chLin2" refType="w" refFor="ch" refForName="parTx2" fact="1.38"/>
      <dgm:constr type="h" for="ch" forName="chLin2" refType="h"/>
      <dgm:constr type="w" for="ch" forName="spPre2" refType="w" fact="0.54"/>
      <dgm:constr type="w" for="ch" forName="spPost2" refType="w" fact="0.54"/>
      <dgm:constr type="h" for="ch" forName="spPre2" refType="h"/>
      <dgm:constr type="h" for="ch" forName="spPost2" refType="h"/>
      <dgm:constr type="primFontSz" for="ch" forName="parTx2" refType="primFontSz" refFor="ch" refForName="parTx1" op="equ"/>
      <dgm:constr type="primFontSz" for="des" forName="desTx2" refType="primFontSz" refFor="des" refForName="desTx1" op="equ"/>
      <dgm:constr type="w" for="ch" forName="parTx3" refType="w"/>
      <dgm:constr type="w" for="ch" forName="chLin3" refType="w" refFor="ch" refForName="parTx3" fact="1.38"/>
      <dgm:constr type="h" for="ch" forName="chLin3" refType="h"/>
      <dgm:constr type="w" for="ch" forName="spPre3" refType="w" fact="0.54"/>
      <dgm:constr type="w" for="ch" forName="spPost3" refType="w" fact="0.54"/>
      <dgm:constr type="h" for="ch" forName="spPre3" refType="h"/>
      <dgm:constr type="h" for="ch" forName="spPost3" refType="h"/>
      <dgm:constr type="primFontSz" for="ch" forName="parTx3" refType="primFontSz" refFor="ch" refForName="parTx1" op="equ"/>
      <dgm:constr type="primFontSz" for="des" forName="desTx3" refType="primFontSz" refFor="des" refForName="desTx1" op="equ"/>
      <dgm:constr type="w" for="ch" forName="parTx4" refType="w"/>
      <dgm:constr type="w" for="ch" forName="chLin4" refType="w" refFor="ch" refForName="parTx4" fact="1.38"/>
      <dgm:constr type="h" for="ch" forName="chLin4" refType="h"/>
      <dgm:constr type="w" for="ch" forName="spPre4" refType="w" fact="0.54"/>
      <dgm:constr type="w" for="ch" forName="spPost4" refType="w" fact="0.54"/>
      <dgm:constr type="h" for="ch" forName="spPre4" refType="h"/>
      <dgm:constr type="h" for="ch" forName="spPost4" refType="h"/>
      <dgm:constr type="primFontSz" for="ch" forName="parTx4" refType="primFontSz" refFor="ch" refForName="parTx1" op="equ"/>
      <dgm:constr type="primFontSz" for="des" forName="desTx4" refType="primFontSz" refFor="des" refForName="desTx1" op="equ"/>
      <dgm:constr type="w" for="ch" forName="parTx5" refType="w"/>
      <dgm:constr type="w" for="ch" forName="chLin5" refType="w" refFor="ch" refForName="parTx5" fact="1.38"/>
      <dgm:constr type="h" for="ch" forName="chLin5" refType="h"/>
      <dgm:constr type="w" for="ch" forName="spPre5" refType="w" fact="0.54"/>
      <dgm:constr type="w" for="ch" forName="spPost5" refType="w" fact="0.54"/>
      <dgm:constr type="h" for="ch" forName="spPre5" refType="h"/>
      <dgm:constr type="h" for="ch" forName="spPost5" refType="h"/>
      <dgm:constr type="primFontSz" for="ch" forName="parTx5" refType="primFontSz" refFor="ch" refForName="parTx1" op="equ"/>
      <dgm:constr type="primFontSz" for="des" forName="desTx5" refType="primFontSz" refFor="des" refForName="desTx1" op="equ"/>
      <dgm:constr type="w" for="ch" forName="parTx6" refType="w"/>
      <dgm:constr type="w" for="ch" forName="chLin6" refType="w" refFor="ch" refForName="parTx6" fact="1.38"/>
      <dgm:constr type="h" for="ch" forName="chLin6" refType="h"/>
      <dgm:constr type="w" for="ch" forName="spPre6" refType="w" fact="0.54"/>
      <dgm:constr type="w" for="ch" forName="spPost6" refType="w" fact="0.54"/>
      <dgm:constr type="h" for="ch" forName="spPre6" refType="h"/>
      <dgm:constr type="h" for="ch" forName="spPost6" refType="h"/>
      <dgm:constr type="primFontSz" for="ch" forName="parTx6" refType="primFontSz" refFor="ch" refForName="parTx1" op="equ"/>
      <dgm:constr type="primFontSz" for="des" forName="desTx6" refType="primFontSz" refFor="des" refForName="desTx1" op="equ"/>
      <dgm:constr type="w" for="ch" forName="parTx7" refType="w"/>
      <dgm:constr type="w" for="ch" forName="chLin7" refType="w" refFor="ch" refForName="parTx7" fact="1.38"/>
      <dgm:constr type="h" for="ch" forName="chLin7" refType="h"/>
      <dgm:constr type="w" for="ch" forName="spPre7" refType="w" fact="0.54"/>
      <dgm:constr type="w" for="ch" forName="spPost7" refType="w" fact="0.54"/>
      <dgm:constr type="h" for="ch" forName="spPre7" refType="h"/>
      <dgm:constr type="h" for="ch" forName="spPost7" refType="h"/>
      <dgm:constr type="primFontSz" for="ch" forName="parTx7" refType="primFontSz" refFor="ch" refForName="parTx1" op="equ"/>
      <dgm:constr type="primFontSz" for="des" forName="desTx7" refType="primFontSz" refFor="des" refForName="desTx1" op="equ"/>
    </dgm:constrLst>
    <dgm:forEach name="Name4" axis="ch" ptType="node">
      <dgm:choose name="Name5">
        <dgm:if name="Name6" axis="self" ptType="node" func="pos" op="equ" val="1">
          <dgm:layoutNode name="parTx1"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
            <dgm:if name="Name8" axis="ch" ptType="node" func="cnt" op="gte" val="1">
              <dgm:layoutNode name="spPre1">
                <dgm:alg type="sp"/>
                <dgm:shape xmlns:r="http://schemas.openxmlformats.org/officeDocument/2006/relationships" r:blip="">
                  <dgm:adjLst/>
                </dgm:shape>
              </dgm:layoutNode>
              <dgm:layoutNode name="chLin1">
                <dgm:alg type="lin">
                  <dgm:param type="linDir" val="fromT"/>
                </dgm:alg>
                <dgm:shape xmlns:r="http://schemas.openxmlformats.org/officeDocument/2006/relationships" r:blip="">
                  <dgm:adjLst/>
                </dgm:shape>
                <dgm:presOf/>
                <dgm:constrLst>
                  <dgm:constr type="w" for="ch" forName="txAndLines1" refType="w" fact="0.77"/>
                  <dgm:constr type="w" for="ch" forName="top1" refType="w" refFor="ch" refForName="txAndLines1" fact="0.78"/>
                </dgm:constrLst>
                <dgm:forEach name="Name9" axis="ch">
                  <dgm:forEach name="Name10" axis="self" ptType="parTrans">
                    <dgm:layoutNode name="Name11" styleLbl="parChTrans1D1">
                      <dgm:choose name="Name12">
                        <dgm:if name="Name13" func="var" arg="dir" op="equ" val="norm">
                          <dgm:alg type="conn">
                            <dgm:param type="dim" val="1D"/>
                            <dgm:param type="begPts" val="midR"/>
                            <dgm:param type="endSty" val="noArr"/>
                            <dgm:param type="dstNode" val="anchor1"/>
                          </dgm:alg>
                        </dgm:if>
                        <dgm:else name="Name14">
                          <dgm:alg type="conn">
                            <dgm:param type="dim" val="1D"/>
                            <dgm:param type="begPts" val="midL"/>
                            <dgm:param type="endSty" val="noArr"/>
                            <dgm:param type="srcNode" val="parTx1"/>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 axis="self" ptType="node">
                    <dgm:choose name="Name16">
                      <dgm:if name="Name17" axis="par ch" ptType="node node" func="cnt" op="equ" val="1">
                        <dgm:layoutNode name="top1">
                          <dgm:alg type="sp"/>
                          <dgm:shape xmlns:r="http://schemas.openxmlformats.org/officeDocument/2006/relationships" r:blip="">
                            <dgm:adjLst/>
                          </dgm:shape>
                          <dgm:constrLst>
                            <dgm:constr type="h" refType="w" fact="0.6"/>
                          </dgm:constrLst>
                        </dgm:layoutNode>
                      </dgm:if>
                      <dgm:else name="Name18"/>
                    </dgm:choose>
                    <dgm:layoutNode name="txAndLines1">
                      <dgm:choose name="Name19">
                        <dgm:if name="Name20" func="var" arg="dir" op="equ" val="norm">
                          <dgm:alg type="lin"/>
                        </dgm:if>
                        <dgm:else name="Name21">
                          <dgm:alg type="lin">
                            <dgm:param type="linDir" val="fromR"/>
                          </dgm:alg>
                        </dgm:else>
                      </dgm:choose>
                      <dgm:shape xmlns:r="http://schemas.openxmlformats.org/officeDocument/2006/relationships" r:blip="">
                        <dgm:adjLst/>
                      </dgm:shape>
                      <dgm:presOf/>
                      <dgm:choose name="Name22">
                        <dgm:if name="Name23" axis="root ch" ptType="all node" func="cnt" op="gte" val="2">
                          <dgm:constrLst>
                            <dgm:constr type="w" for="ch" forName="anchor1" refType="w"/>
                            <dgm:constr type="w" for="ch" forName="backup1" refType="w" fact="-1"/>
                            <dgm:constr type="w" for="ch" forName="preLine1" refType="w" fact="0.11"/>
                            <dgm:constr type="w" for="ch" forName="desTx1" refType="w" fact="0.78"/>
                            <dgm:constr type="w" for="ch" forName="postLine1" refType="w" fact="0.11"/>
                          </dgm:constrLst>
                        </dgm:if>
                        <dgm:else name="Name24">
                          <dgm:constrLst>
                            <dgm:constr type="w" for="ch" forName="anchor1" refType="w" fact="0.89"/>
                            <dgm:constr type="w" for="ch" forName="backup1" refType="w" fact="-0.89"/>
                            <dgm:constr type="w" for="ch" forName="preLine1" refType="w" fact="0.11"/>
                            <dgm:constr type="w" for="ch" forName="desTx1" refType="w" fact="0.78"/>
                          </dgm:constrLst>
                        </dgm:else>
                      </dgm:choose>
                      <dgm:layoutNode name="anchor1" moveWith="desTx1">
                        <dgm:alg type="sp"/>
                        <dgm:shape xmlns:r="http://schemas.openxmlformats.org/officeDocument/2006/relationships" r:blip="">
                          <dgm:adjLst/>
                        </dgm:shape>
                      </dgm:layoutNode>
                      <dgm:layoutNode name="backup1" moveWith="desTx1">
                        <dgm:alg type="sp"/>
                        <dgm:shape xmlns:r="http://schemas.openxmlformats.org/officeDocument/2006/relationships" r:blip="">
                          <dgm:adjLst/>
                        </dgm:shape>
                      </dgm:layoutNode>
                      <dgm:layoutNode name="preLine1" styleLbl="parChTrans1D1" moveWith="desTx1">
                        <dgm:alg type="sp"/>
                        <dgm:shape xmlns:r="http://schemas.openxmlformats.org/officeDocument/2006/relationships" type="line" r:blip="">
                          <dgm:adjLst/>
                        </dgm:shape>
                        <dgm:presOf/>
                      </dgm:layoutNode>
                      <dgm:layoutNode name="desTx1"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25">
                        <dgm:if name="Name26" axis="root ch" ptType="all node" func="cnt" op="gte" val="2">
                          <dgm:layoutNode name="postLine1" styleLbl="parChTrans1D1" moveWith="desTx1">
                            <dgm:alg type="sp"/>
                            <dgm:shape xmlns:r="http://schemas.openxmlformats.org/officeDocument/2006/relationships" type="line" r:blip="">
                              <dgm:adjLst/>
                            </dgm:shape>
                            <dgm:presOf/>
                          </dgm:layoutNode>
                        </dgm:if>
                        <dgm:else name="Name27"/>
                      </dgm:choose>
                    </dgm:layoutNode>
                  </dgm:forEach>
                  <dgm:choose name="Name28">
                    <dgm:if name="Name29" axis="root ch" ptType="all node" func="cnt" op="gte" val="2">
                      <dgm:forEach name="Name30" axis="self" ptType="parTrans">
                        <dgm:layoutNode name="Name31" styleLbl="parChTrans1D1">
                          <dgm:choose name="Name32">
                            <dgm:if name="Name33" func="var" arg="dir" op="equ" val="norm">
                              <dgm:alg type="conn">
                                <dgm:param type="dim" val="1D"/>
                                <dgm:param type="begPts" val="midL"/>
                                <dgm:param type="srcNode" val="parTx2"/>
                                <dgm:param type="endSty" val="noArr"/>
                                <dgm:param type="dstNode" val="anchor1"/>
                              </dgm:alg>
                            </dgm:if>
                            <dgm:else name="Name34">
                              <dgm:alg type="conn">
                                <dgm:param type="dim" val="1D"/>
                                <dgm:param type="begPts" val="midR"/>
                                <dgm:param type="endSty" val="noArr"/>
                                <dgm:param type="srcNode" val="parTx2"/>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35"/>
                  </dgm:choose>
                </dgm:forEach>
              </dgm:layoutNode>
              <dgm:choose name="Name36">
                <dgm:if name="Name37" axis="root ch" ptType="all node" func="cnt" op="gte" val="2">
                  <dgm:layoutNode name="spPost1">
                    <dgm:alg type="sp"/>
                    <dgm:shape xmlns:r="http://schemas.openxmlformats.org/officeDocument/2006/relationships" r:blip="">
                      <dgm:adjLst/>
                    </dgm:shape>
                  </dgm:layoutNode>
                </dgm:if>
                <dgm:else name="Name38"/>
              </dgm:choose>
            </dgm:if>
            <dgm:else name="Name39"/>
          </dgm:choose>
        </dgm:if>
        <dgm:if name="Name40" axis="self" ptType="node" func="pos" op="equ" val="2">
          <dgm:layoutNode name="parTx2"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41">
            <dgm:if name="Name42" axis="ch" ptType="node" func="cnt" op="gte" val="1">
              <dgm:layoutNode name="spPre2">
                <dgm:alg type="sp"/>
                <dgm:shape xmlns:r="http://schemas.openxmlformats.org/officeDocument/2006/relationships" r:blip="">
                  <dgm:adjLst/>
                </dgm:shape>
              </dgm:layoutNode>
              <dgm:layoutNode name="chLin2">
                <dgm:alg type="lin">
                  <dgm:param type="linDir" val="fromT"/>
                </dgm:alg>
                <dgm:shape xmlns:r="http://schemas.openxmlformats.org/officeDocument/2006/relationships" r:blip="">
                  <dgm:adjLst/>
                </dgm:shape>
                <dgm:presOf/>
                <dgm:constrLst>
                  <dgm:constr type="w" for="ch" forName="txAndLines2" refType="w" fact="0.77"/>
                  <dgm:constr type="w" for="ch" forName="top2" refType="w" refFor="ch" refForName="txAndLines2" fact="0.78"/>
                </dgm:constrLst>
                <dgm:forEach name="Name43" axis="ch">
                  <dgm:forEach name="Name44" axis="self" ptType="parTrans">
                    <dgm:layoutNode name="Name45" styleLbl="parChTrans1D1">
                      <dgm:choose name="Name46">
                        <dgm:if name="Name47" func="var" arg="dir" op="equ" val="norm">
                          <dgm:alg type="conn">
                            <dgm:param type="dim" val="1D"/>
                            <dgm:param type="begPts" val="midR"/>
                            <dgm:param type="endSty" val="noArr"/>
                            <dgm:param type="dstNode" val="anchor2"/>
                          </dgm:alg>
                        </dgm:if>
                        <dgm:else name="Name48">
                          <dgm:alg type="conn">
                            <dgm:param type="dim" val="1D"/>
                            <dgm:param type="begPts" val="midL"/>
                            <dgm:param type="endSty" val="noArr"/>
                            <dgm:param type="srcNode" val="parTx2"/>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49" axis="self" ptType="node">
                    <dgm:choose name="Name50">
                      <dgm:if name="Name51" axis="par ch" ptType="node node" func="cnt" op="equ" val="1">
                        <dgm:layoutNode name="top2">
                          <dgm:alg type="sp"/>
                          <dgm:shape xmlns:r="http://schemas.openxmlformats.org/officeDocument/2006/relationships" r:blip="">
                            <dgm:adjLst/>
                          </dgm:shape>
                          <dgm:constrLst>
                            <dgm:constr type="h" refType="w" fact="0.6"/>
                          </dgm:constrLst>
                        </dgm:layoutNode>
                      </dgm:if>
                      <dgm:else name="Name52"/>
                    </dgm:choose>
                    <dgm:layoutNode name="txAndLines2">
                      <dgm:choose name="Name53">
                        <dgm:if name="Name54" func="var" arg="dir" op="equ" val="norm">
                          <dgm:alg type="lin"/>
                        </dgm:if>
                        <dgm:else name="Name55">
                          <dgm:alg type="lin">
                            <dgm:param type="linDir" val="fromR"/>
                          </dgm:alg>
                        </dgm:else>
                      </dgm:choose>
                      <dgm:shape xmlns:r="http://schemas.openxmlformats.org/officeDocument/2006/relationships" r:blip="">
                        <dgm:adjLst/>
                      </dgm:shape>
                      <dgm:presOf/>
                      <dgm:choose name="Name56">
                        <dgm:if name="Name57" axis="root ch" ptType="all node" func="cnt" op="gte" val="3">
                          <dgm:constrLst>
                            <dgm:constr type="w" for="ch" forName="anchor2" refType="w"/>
                            <dgm:constr type="w" for="ch" forName="backup2" refType="w" fact="-1"/>
                            <dgm:constr type="w" for="ch" forName="preLine2" refType="w" fact="0.11"/>
                            <dgm:constr type="w" for="ch" forName="desTx2" refType="w" fact="0.78"/>
                            <dgm:constr type="w" for="ch" forName="postLine2" refType="w" fact="0.11"/>
                          </dgm:constrLst>
                        </dgm:if>
                        <dgm:else name="Name58">
                          <dgm:constrLst>
                            <dgm:constr type="w" for="ch" forName="anchor2" refType="w" fact="0.89"/>
                            <dgm:constr type="w" for="ch" forName="backup2" refType="w" fact="-0.89"/>
                            <dgm:constr type="w" for="ch" forName="preLine2" refType="w" fact="0.11"/>
                            <dgm:constr type="w" for="ch" forName="desTx2" refType="w" fact="0.78"/>
                          </dgm:constrLst>
                        </dgm:else>
                      </dgm:choose>
                      <dgm:layoutNode name="anchor2" moveWith="desTx2">
                        <dgm:alg type="sp"/>
                        <dgm:shape xmlns:r="http://schemas.openxmlformats.org/officeDocument/2006/relationships" r:blip="">
                          <dgm:adjLst/>
                        </dgm:shape>
                      </dgm:layoutNode>
                      <dgm:layoutNode name="backup2" moveWith="desTx2">
                        <dgm:alg type="sp"/>
                        <dgm:shape xmlns:r="http://schemas.openxmlformats.org/officeDocument/2006/relationships" r:blip="">
                          <dgm:adjLst/>
                        </dgm:shape>
                      </dgm:layoutNode>
                      <dgm:layoutNode name="preLine2" styleLbl="parChTrans1D1" moveWith="desTx2">
                        <dgm:alg type="sp"/>
                        <dgm:shape xmlns:r="http://schemas.openxmlformats.org/officeDocument/2006/relationships" type="line" r:blip="">
                          <dgm:adjLst/>
                        </dgm:shape>
                        <dgm:presOf/>
                      </dgm:layoutNode>
                      <dgm:layoutNode name="desTx2"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59">
                        <dgm:if name="Name60" axis="root ch" ptType="all node" func="cnt" op="gte" val="3">
                          <dgm:layoutNode name="postLine2" styleLbl="parChTrans1D1" moveWith="desTx2">
                            <dgm:alg type="sp"/>
                            <dgm:shape xmlns:r="http://schemas.openxmlformats.org/officeDocument/2006/relationships" type="line" r:blip="">
                              <dgm:adjLst/>
                            </dgm:shape>
                            <dgm:presOf/>
                          </dgm:layoutNode>
                        </dgm:if>
                        <dgm:else name="Name61"/>
                      </dgm:choose>
                    </dgm:layoutNode>
                  </dgm:forEach>
                  <dgm:choose name="Name62">
                    <dgm:if name="Name63" axis="root ch" ptType="all node" func="cnt" op="gte" val="3">
                      <dgm:forEach name="Name64" axis="self" ptType="parTrans">
                        <dgm:layoutNode name="Name65" styleLbl="parChTrans1D1">
                          <dgm:choose name="Name66">
                            <dgm:if name="Name67" func="var" arg="dir" op="equ" val="norm">
                              <dgm:alg type="conn">
                                <dgm:param type="dim" val="1D"/>
                                <dgm:param type="begPts" val="midL"/>
                                <dgm:param type="srcNode" val="parTx3"/>
                                <dgm:param type="endSty" val="noArr"/>
                                <dgm:param type="dstNode" val="anchor2"/>
                              </dgm:alg>
                            </dgm:if>
                            <dgm:else name="Name68">
                              <dgm:alg type="conn">
                                <dgm:param type="dim" val="1D"/>
                                <dgm:param type="begPts" val="midR"/>
                                <dgm:param type="endSty" val="noArr"/>
                                <dgm:param type="srcNode" val="parTx3"/>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69"/>
                  </dgm:choose>
                </dgm:forEach>
              </dgm:layoutNode>
              <dgm:choose name="Name70">
                <dgm:if name="Name71" axis="root ch" ptType="all node" func="cnt" op="gte" val="3">
                  <dgm:layoutNode name="spPost2">
                    <dgm:alg type="sp"/>
                    <dgm:shape xmlns:r="http://schemas.openxmlformats.org/officeDocument/2006/relationships" r:blip="">
                      <dgm:adjLst/>
                    </dgm:shape>
                  </dgm:layoutNode>
                </dgm:if>
                <dgm:else name="Name72"/>
              </dgm:choose>
            </dgm:if>
            <dgm:else name="Name73"/>
          </dgm:choose>
        </dgm:if>
        <dgm:if name="Name74" axis="self" ptType="node" func="pos" op="equ" val="3">
          <dgm:layoutNode name="parTx3"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5">
            <dgm:if name="Name76" axis="ch" ptType="node" func="cnt" op="gte" val="1">
              <dgm:layoutNode name="spPre3">
                <dgm:alg type="sp"/>
                <dgm:shape xmlns:r="http://schemas.openxmlformats.org/officeDocument/2006/relationships" r:blip="">
                  <dgm:adjLst/>
                </dgm:shape>
              </dgm:layoutNode>
              <dgm:layoutNode name="chLin3">
                <dgm:alg type="lin">
                  <dgm:param type="linDir" val="fromT"/>
                </dgm:alg>
                <dgm:shape xmlns:r="http://schemas.openxmlformats.org/officeDocument/2006/relationships" r:blip="">
                  <dgm:adjLst/>
                </dgm:shape>
                <dgm:presOf/>
                <dgm:constrLst>
                  <dgm:constr type="w" for="ch" forName="txAndLines3" refType="w" fact="0.77"/>
                  <dgm:constr type="w" for="ch" forName="top3" refType="w" refFor="ch" refForName="txAndLines3" fact="0.78"/>
                </dgm:constrLst>
                <dgm:forEach name="Name77" axis="ch">
                  <dgm:forEach name="Name78" axis="self" ptType="parTrans">
                    <dgm:layoutNode name="Name79" styleLbl="parChTrans1D1">
                      <dgm:choose name="Name80">
                        <dgm:if name="Name81" func="var" arg="dir" op="equ" val="norm">
                          <dgm:alg type="conn">
                            <dgm:param type="dim" val="1D"/>
                            <dgm:param type="begPts" val="midR"/>
                            <dgm:param type="endSty" val="noArr"/>
                            <dgm:param type="dstNode" val="anchor3"/>
                          </dgm:alg>
                        </dgm:if>
                        <dgm:else name="Name82">
                          <dgm:alg type="conn">
                            <dgm:param type="dim" val="1D"/>
                            <dgm:param type="begPts" val="midL"/>
                            <dgm:param type="endSty" val="noArr"/>
                            <dgm:param type="srcNode" val="parTx3"/>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83" axis="self" ptType="node">
                    <dgm:choose name="Name84">
                      <dgm:if name="Name85" axis="par ch" ptType="node node" func="cnt" op="equ" val="1">
                        <dgm:layoutNode name="top3">
                          <dgm:alg type="sp"/>
                          <dgm:shape xmlns:r="http://schemas.openxmlformats.org/officeDocument/2006/relationships" r:blip="">
                            <dgm:adjLst/>
                          </dgm:shape>
                          <dgm:constrLst>
                            <dgm:constr type="h" refType="w" fact="0.6"/>
                          </dgm:constrLst>
                        </dgm:layoutNode>
                      </dgm:if>
                      <dgm:else name="Name86"/>
                    </dgm:choose>
                    <dgm:layoutNode name="txAndLines3">
                      <dgm:choose name="Name87">
                        <dgm:if name="Name88" func="var" arg="dir" op="equ" val="norm">
                          <dgm:alg type="lin"/>
                        </dgm:if>
                        <dgm:else name="Name89">
                          <dgm:alg type="lin">
                            <dgm:param type="linDir" val="fromR"/>
                          </dgm:alg>
                        </dgm:else>
                      </dgm:choose>
                      <dgm:shape xmlns:r="http://schemas.openxmlformats.org/officeDocument/2006/relationships" r:blip="">
                        <dgm:adjLst/>
                      </dgm:shape>
                      <dgm:presOf/>
                      <dgm:choose name="Name90">
                        <dgm:if name="Name91" axis="root ch" ptType="all node" func="cnt" op="gte" val="4">
                          <dgm:constrLst>
                            <dgm:constr type="w" for="ch" forName="anchor3" refType="w"/>
                            <dgm:constr type="w" for="ch" forName="backup3" refType="w" fact="-1"/>
                            <dgm:constr type="w" for="ch" forName="preLine3" refType="w" fact="0.11"/>
                            <dgm:constr type="w" for="ch" forName="desTx3" refType="w" fact="0.78"/>
                            <dgm:constr type="w" for="ch" forName="postLine3" refType="w" fact="0.11"/>
                          </dgm:constrLst>
                        </dgm:if>
                        <dgm:else name="Name92">
                          <dgm:constrLst>
                            <dgm:constr type="w" for="ch" forName="anchor3" refType="w" fact="0.89"/>
                            <dgm:constr type="w" for="ch" forName="backup3" refType="w" fact="-0.89"/>
                            <dgm:constr type="w" for="ch" forName="preLine3" refType="w" fact="0.11"/>
                            <dgm:constr type="w" for="ch" forName="desTx3" refType="w" fact="0.78"/>
                          </dgm:constrLst>
                        </dgm:else>
                      </dgm:choose>
                      <dgm:layoutNode name="anchor3" moveWith="desTx3">
                        <dgm:alg type="sp"/>
                        <dgm:shape xmlns:r="http://schemas.openxmlformats.org/officeDocument/2006/relationships" r:blip="">
                          <dgm:adjLst/>
                        </dgm:shape>
                      </dgm:layoutNode>
                      <dgm:layoutNode name="backup3" moveWith="desTx3">
                        <dgm:alg type="sp"/>
                        <dgm:shape xmlns:r="http://schemas.openxmlformats.org/officeDocument/2006/relationships" r:blip="">
                          <dgm:adjLst/>
                        </dgm:shape>
                      </dgm:layoutNode>
                      <dgm:layoutNode name="preLine3" styleLbl="parChTrans1D1" moveWith="desTx3">
                        <dgm:alg type="sp"/>
                        <dgm:shape xmlns:r="http://schemas.openxmlformats.org/officeDocument/2006/relationships" type="line" r:blip="">
                          <dgm:adjLst/>
                        </dgm:shape>
                        <dgm:presOf/>
                      </dgm:layoutNode>
                      <dgm:layoutNode name="desTx3"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93">
                        <dgm:if name="Name94" axis="root ch" ptType="all node" func="cnt" op="gte" val="4">
                          <dgm:layoutNode name="postLine3" styleLbl="parChTrans1D1" moveWith="desTx3">
                            <dgm:alg type="sp"/>
                            <dgm:shape xmlns:r="http://schemas.openxmlformats.org/officeDocument/2006/relationships" type="line" r:blip="">
                              <dgm:adjLst/>
                            </dgm:shape>
                            <dgm:presOf/>
                          </dgm:layoutNode>
                        </dgm:if>
                        <dgm:else name="Name95"/>
                      </dgm:choose>
                    </dgm:layoutNode>
                  </dgm:forEach>
                  <dgm:choose name="Name96">
                    <dgm:if name="Name97" axis="root ch" ptType="all node" func="cnt" op="gte" val="4">
                      <dgm:forEach name="Name98" axis="self" ptType="parTrans">
                        <dgm:layoutNode name="Name99" styleLbl="parChTrans1D1">
                          <dgm:choose name="Name100">
                            <dgm:if name="Name101" func="var" arg="dir" op="equ" val="norm">
                              <dgm:alg type="conn">
                                <dgm:param type="dim" val="1D"/>
                                <dgm:param type="begPts" val="midL"/>
                                <dgm:param type="srcNode" val="parTx4"/>
                                <dgm:param type="endSty" val="noArr"/>
                                <dgm:param type="dstNode" val="anchor3"/>
                              </dgm:alg>
                            </dgm:if>
                            <dgm:else name="Name102">
                              <dgm:alg type="conn">
                                <dgm:param type="dim" val="1D"/>
                                <dgm:param type="begPts" val="midR"/>
                                <dgm:param type="endSty" val="noArr"/>
                                <dgm:param type="srcNode" val="parTx4"/>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03"/>
                  </dgm:choose>
                </dgm:forEach>
              </dgm:layoutNode>
              <dgm:choose name="Name104">
                <dgm:if name="Name105" axis="root ch" ptType="all node" func="cnt" op="gte" val="4">
                  <dgm:layoutNode name="spPost3">
                    <dgm:alg type="sp"/>
                    <dgm:shape xmlns:r="http://schemas.openxmlformats.org/officeDocument/2006/relationships" r:blip="">
                      <dgm:adjLst/>
                    </dgm:shape>
                  </dgm:layoutNode>
                </dgm:if>
                <dgm:else name="Name106"/>
              </dgm:choose>
            </dgm:if>
            <dgm:else name="Name107"/>
          </dgm:choose>
        </dgm:if>
        <dgm:if name="Name108" axis="self" ptType="node" func="pos" op="equ" val="4">
          <dgm:layoutNode name="parTx4"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09">
            <dgm:if name="Name110" axis="ch" ptType="node" func="cnt" op="gte" val="1">
              <dgm:layoutNode name="spPre4">
                <dgm:alg type="sp"/>
                <dgm:shape xmlns:r="http://schemas.openxmlformats.org/officeDocument/2006/relationships" r:blip="">
                  <dgm:adjLst/>
                </dgm:shape>
              </dgm:layoutNode>
              <dgm:layoutNode name="chLin4">
                <dgm:alg type="lin">
                  <dgm:param type="linDir" val="fromT"/>
                </dgm:alg>
                <dgm:shape xmlns:r="http://schemas.openxmlformats.org/officeDocument/2006/relationships" r:blip="">
                  <dgm:adjLst/>
                </dgm:shape>
                <dgm:presOf/>
                <dgm:constrLst>
                  <dgm:constr type="w" for="ch" forName="txAndLines4" refType="w" fact="0.77"/>
                  <dgm:constr type="w" for="ch" forName="top4" refType="w" refFor="ch" refForName="txAndLines4" fact="0.78"/>
                </dgm:constrLst>
                <dgm:forEach name="Name111" axis="ch">
                  <dgm:forEach name="Name112" axis="self" ptType="parTrans">
                    <dgm:layoutNode name="Name113" styleLbl="parChTrans1D1">
                      <dgm:choose name="Name114">
                        <dgm:if name="Name115" func="var" arg="dir" op="equ" val="norm">
                          <dgm:alg type="conn">
                            <dgm:param type="dim" val="1D"/>
                            <dgm:param type="begPts" val="midR"/>
                            <dgm:param type="endSty" val="noArr"/>
                            <dgm:param type="dstNode" val="anchor4"/>
                          </dgm:alg>
                        </dgm:if>
                        <dgm:else name="Name116">
                          <dgm:alg type="conn">
                            <dgm:param type="dim" val="1D"/>
                            <dgm:param type="begPts" val="midL"/>
                            <dgm:param type="endSty" val="noArr"/>
                            <dgm:param type="srcNode" val="parTx4"/>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17" axis="self" ptType="node">
                    <dgm:choose name="Name118">
                      <dgm:if name="Name119" axis="par ch" ptType="node node" func="cnt" op="equ" val="1">
                        <dgm:layoutNode name="top4">
                          <dgm:alg type="sp"/>
                          <dgm:shape xmlns:r="http://schemas.openxmlformats.org/officeDocument/2006/relationships" r:blip="">
                            <dgm:adjLst/>
                          </dgm:shape>
                          <dgm:constrLst>
                            <dgm:constr type="h" refType="w" fact="0.6"/>
                          </dgm:constrLst>
                        </dgm:layoutNode>
                      </dgm:if>
                      <dgm:else name="Name120"/>
                    </dgm:choose>
                    <dgm:layoutNode name="txAndLines4">
                      <dgm:choose name="Name121">
                        <dgm:if name="Name122" func="var" arg="dir" op="equ" val="norm">
                          <dgm:alg type="lin"/>
                        </dgm:if>
                        <dgm:else name="Name123">
                          <dgm:alg type="lin">
                            <dgm:param type="linDir" val="fromR"/>
                          </dgm:alg>
                        </dgm:else>
                      </dgm:choose>
                      <dgm:shape xmlns:r="http://schemas.openxmlformats.org/officeDocument/2006/relationships" r:blip="">
                        <dgm:adjLst/>
                      </dgm:shape>
                      <dgm:presOf/>
                      <dgm:choose name="Name124">
                        <dgm:if name="Name125" axis="root ch" ptType="all node" func="cnt" op="gte" val="5">
                          <dgm:constrLst>
                            <dgm:constr type="w" for="ch" forName="anchor4" refType="w"/>
                            <dgm:constr type="w" for="ch" forName="backup4" refType="w" fact="-1"/>
                            <dgm:constr type="w" for="ch" forName="preLine4" refType="w" fact="0.11"/>
                            <dgm:constr type="w" for="ch" forName="desTx4" refType="w" fact="0.78"/>
                            <dgm:constr type="w" for="ch" forName="postLine4" refType="w" fact="0.11"/>
                          </dgm:constrLst>
                        </dgm:if>
                        <dgm:else name="Name126">
                          <dgm:constrLst>
                            <dgm:constr type="w" for="ch" forName="anchor4" refType="w" fact="0.89"/>
                            <dgm:constr type="w" for="ch" forName="backup4" refType="w" fact="-0.89"/>
                            <dgm:constr type="w" for="ch" forName="preLine4" refType="w" fact="0.11"/>
                            <dgm:constr type="w" for="ch" forName="desTx4" refType="w" fact="0.78"/>
                          </dgm:constrLst>
                        </dgm:else>
                      </dgm:choose>
                      <dgm:layoutNode name="anchor4" moveWith="desTx4">
                        <dgm:alg type="sp"/>
                        <dgm:shape xmlns:r="http://schemas.openxmlformats.org/officeDocument/2006/relationships" r:blip="">
                          <dgm:adjLst/>
                        </dgm:shape>
                      </dgm:layoutNode>
                      <dgm:layoutNode name="backup4" moveWith="desTx4">
                        <dgm:alg type="sp"/>
                        <dgm:shape xmlns:r="http://schemas.openxmlformats.org/officeDocument/2006/relationships" r:blip="">
                          <dgm:adjLst/>
                        </dgm:shape>
                      </dgm:layoutNode>
                      <dgm:layoutNode name="preLine4" styleLbl="parChTrans1D1" moveWith="desTx4">
                        <dgm:alg type="sp"/>
                        <dgm:shape xmlns:r="http://schemas.openxmlformats.org/officeDocument/2006/relationships" type="line" r:blip="">
                          <dgm:adjLst/>
                        </dgm:shape>
                        <dgm:presOf/>
                      </dgm:layoutNode>
                      <dgm:layoutNode name="desTx4"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27">
                        <dgm:if name="Name128" axis="root ch" ptType="all node" func="cnt" op="gte" val="5">
                          <dgm:layoutNode name="postLine4" styleLbl="parChTrans1D1" moveWith="desTx4">
                            <dgm:alg type="sp"/>
                            <dgm:shape xmlns:r="http://schemas.openxmlformats.org/officeDocument/2006/relationships" type="line" r:blip="">
                              <dgm:adjLst/>
                            </dgm:shape>
                            <dgm:presOf/>
                          </dgm:layoutNode>
                        </dgm:if>
                        <dgm:else name="Name129"/>
                      </dgm:choose>
                    </dgm:layoutNode>
                  </dgm:forEach>
                  <dgm:choose name="Name130">
                    <dgm:if name="Name131" axis="root ch" ptType="all node" func="cnt" op="gte" val="5">
                      <dgm:forEach name="Name132" axis="self" ptType="parTrans">
                        <dgm:layoutNode name="Name133" styleLbl="parChTrans1D1">
                          <dgm:choose name="Name134">
                            <dgm:if name="Name135" func="var" arg="dir" op="equ" val="norm">
                              <dgm:alg type="conn">
                                <dgm:param type="dim" val="1D"/>
                                <dgm:param type="begPts" val="midL"/>
                                <dgm:param type="srcNode" val="parTx5"/>
                                <dgm:param type="endSty" val="noArr"/>
                                <dgm:param type="dstNode" val="anchor4"/>
                              </dgm:alg>
                            </dgm:if>
                            <dgm:else name="Name136">
                              <dgm:alg type="conn">
                                <dgm:param type="dim" val="1D"/>
                                <dgm:param type="begPts" val="midR"/>
                                <dgm:param type="endSty" val="noArr"/>
                                <dgm:param type="srcNode" val="parTx5"/>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37"/>
                  </dgm:choose>
                </dgm:forEach>
              </dgm:layoutNode>
              <dgm:choose name="Name138">
                <dgm:if name="Name139" axis="root ch" ptType="all node" func="cnt" op="gte" val="5">
                  <dgm:layoutNode name="spPost4">
                    <dgm:alg type="sp"/>
                    <dgm:shape xmlns:r="http://schemas.openxmlformats.org/officeDocument/2006/relationships" r:blip="">
                      <dgm:adjLst/>
                    </dgm:shape>
                  </dgm:layoutNode>
                </dgm:if>
                <dgm:else name="Name140"/>
              </dgm:choose>
            </dgm:if>
            <dgm:else name="Name141"/>
          </dgm:choose>
        </dgm:if>
        <dgm:if name="Name142" axis="self" ptType="node" func="pos" op="equ" val="5">
          <dgm:layoutNode name="parTx5"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43">
            <dgm:if name="Name144" axis="ch" ptType="node" func="cnt" op="gte" val="1">
              <dgm:layoutNode name="spPre5">
                <dgm:alg type="sp"/>
                <dgm:shape xmlns:r="http://schemas.openxmlformats.org/officeDocument/2006/relationships" r:blip="">
                  <dgm:adjLst/>
                </dgm:shape>
              </dgm:layoutNode>
              <dgm:layoutNode name="chLin5">
                <dgm:alg type="lin">
                  <dgm:param type="linDir" val="fromT"/>
                </dgm:alg>
                <dgm:shape xmlns:r="http://schemas.openxmlformats.org/officeDocument/2006/relationships" r:blip="">
                  <dgm:adjLst/>
                </dgm:shape>
                <dgm:presOf/>
                <dgm:constrLst>
                  <dgm:constr type="w" for="ch" forName="txAndLines5" refType="w" fact="0.77"/>
                  <dgm:constr type="w" for="ch" forName="top5" refType="w" refFor="ch" refForName="txAndLines5" fact="0.78"/>
                </dgm:constrLst>
                <dgm:forEach name="Name145" axis="ch">
                  <dgm:forEach name="Name146" axis="self" ptType="parTrans">
                    <dgm:layoutNode name="Name147" styleLbl="parChTrans1D1">
                      <dgm:choose name="Name148">
                        <dgm:if name="Name149" func="var" arg="dir" op="equ" val="norm">
                          <dgm:alg type="conn">
                            <dgm:param type="dim" val="1D"/>
                            <dgm:param type="begPts" val="midR"/>
                            <dgm:param type="endSty" val="noArr"/>
                            <dgm:param type="dstNode" val="anchor5"/>
                          </dgm:alg>
                        </dgm:if>
                        <dgm:else name="Name150">
                          <dgm:alg type="conn">
                            <dgm:param type="dim" val="1D"/>
                            <dgm:param type="begPts" val="midL"/>
                            <dgm:param type="endSty" val="noArr"/>
                            <dgm:param type="srcNode" val="parTx5"/>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1" axis="self" ptType="node">
                    <dgm:choose name="Name152">
                      <dgm:if name="Name153" axis="par ch" ptType="node node" func="cnt" op="equ" val="1">
                        <dgm:layoutNode name="top5">
                          <dgm:alg type="sp"/>
                          <dgm:shape xmlns:r="http://schemas.openxmlformats.org/officeDocument/2006/relationships" r:blip="">
                            <dgm:adjLst/>
                          </dgm:shape>
                          <dgm:constrLst>
                            <dgm:constr type="h" refType="w" fact="0.6"/>
                          </dgm:constrLst>
                        </dgm:layoutNode>
                      </dgm:if>
                      <dgm:else name="Name154"/>
                    </dgm:choose>
                    <dgm:layoutNode name="txAndLines5">
                      <dgm:choose name="Name155">
                        <dgm:if name="Name156" func="var" arg="dir" op="equ" val="norm">
                          <dgm:alg type="lin"/>
                        </dgm:if>
                        <dgm:else name="Name157">
                          <dgm:alg type="lin">
                            <dgm:param type="linDir" val="fromR"/>
                          </dgm:alg>
                        </dgm:else>
                      </dgm:choose>
                      <dgm:shape xmlns:r="http://schemas.openxmlformats.org/officeDocument/2006/relationships" r:blip="">
                        <dgm:adjLst/>
                      </dgm:shape>
                      <dgm:presOf/>
                      <dgm:choose name="Name158">
                        <dgm:if name="Name159" axis="root ch" ptType="all node" func="cnt" op="gte" val="6">
                          <dgm:constrLst>
                            <dgm:constr type="w" for="ch" forName="anchor5" refType="w"/>
                            <dgm:constr type="w" for="ch" forName="backup5" refType="w" fact="-1"/>
                            <dgm:constr type="w" for="ch" forName="preLine5" refType="w" fact="0.11"/>
                            <dgm:constr type="w" for="ch" forName="desTx5" refType="w" fact="0.78"/>
                            <dgm:constr type="w" for="ch" forName="postLine5" refType="w" fact="0.11"/>
                          </dgm:constrLst>
                        </dgm:if>
                        <dgm:else name="Name160">
                          <dgm:constrLst>
                            <dgm:constr type="w" for="ch" forName="anchor5" refType="w" fact="0.89"/>
                            <dgm:constr type="w" for="ch" forName="backup5" refType="w" fact="-0.89"/>
                            <dgm:constr type="w" for="ch" forName="preLine5" refType="w" fact="0.11"/>
                            <dgm:constr type="w" for="ch" forName="desTx5" refType="w" fact="0.78"/>
                          </dgm:constrLst>
                        </dgm:else>
                      </dgm:choose>
                      <dgm:layoutNode name="anchor5" moveWith="desTx5">
                        <dgm:alg type="sp"/>
                        <dgm:shape xmlns:r="http://schemas.openxmlformats.org/officeDocument/2006/relationships" r:blip="">
                          <dgm:adjLst/>
                        </dgm:shape>
                      </dgm:layoutNode>
                      <dgm:layoutNode name="backup5" moveWith="desTx5">
                        <dgm:alg type="sp"/>
                        <dgm:shape xmlns:r="http://schemas.openxmlformats.org/officeDocument/2006/relationships" r:blip="">
                          <dgm:adjLst/>
                        </dgm:shape>
                      </dgm:layoutNode>
                      <dgm:layoutNode name="preLine5" styleLbl="parChTrans1D1" moveWith="desTx5">
                        <dgm:alg type="sp"/>
                        <dgm:shape xmlns:r="http://schemas.openxmlformats.org/officeDocument/2006/relationships" type="line" r:blip="">
                          <dgm:adjLst/>
                        </dgm:shape>
                        <dgm:presOf/>
                      </dgm:layoutNode>
                      <dgm:layoutNode name="desTx5"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61">
                        <dgm:if name="Name162" axis="root ch" ptType="all node" func="cnt" op="gte" val="6">
                          <dgm:layoutNode name="postLine5" styleLbl="parChTrans1D1" moveWith="desTx5">
                            <dgm:alg type="sp"/>
                            <dgm:shape xmlns:r="http://schemas.openxmlformats.org/officeDocument/2006/relationships" type="line" r:blip="">
                              <dgm:adjLst/>
                            </dgm:shape>
                            <dgm:presOf/>
                          </dgm:layoutNode>
                        </dgm:if>
                        <dgm:else name="Name163"/>
                      </dgm:choose>
                    </dgm:layoutNode>
                  </dgm:forEach>
                  <dgm:choose name="Name164">
                    <dgm:if name="Name165" axis="root ch" ptType="all node" func="cnt" op="gte" val="6">
                      <dgm:forEach name="Name166" axis="self" ptType="parTrans">
                        <dgm:layoutNode name="Name167" styleLbl="parChTrans1D1">
                          <dgm:choose name="Name168">
                            <dgm:if name="Name169" func="var" arg="dir" op="equ" val="norm">
                              <dgm:alg type="conn">
                                <dgm:param type="dim" val="1D"/>
                                <dgm:param type="begPts" val="midL"/>
                                <dgm:param type="srcNode" val="parTx6"/>
                                <dgm:param type="endSty" val="noArr"/>
                                <dgm:param type="dstNode" val="anchor5"/>
                              </dgm:alg>
                            </dgm:if>
                            <dgm:else name="Name170">
                              <dgm:alg type="conn">
                                <dgm:param type="dim" val="1D"/>
                                <dgm:param type="begPts" val="midR"/>
                                <dgm:param type="endSty" val="noArr"/>
                                <dgm:param type="srcNode" val="parTx6"/>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71"/>
                  </dgm:choose>
                </dgm:forEach>
              </dgm:layoutNode>
              <dgm:choose name="Name172">
                <dgm:if name="Name173" axis="root ch" ptType="all node" func="cnt" op="gte" val="6">
                  <dgm:layoutNode name="spPost5">
                    <dgm:alg type="sp"/>
                    <dgm:shape xmlns:r="http://schemas.openxmlformats.org/officeDocument/2006/relationships" r:blip="">
                      <dgm:adjLst/>
                    </dgm:shape>
                  </dgm:layoutNode>
                </dgm:if>
                <dgm:else name="Name174"/>
              </dgm:choose>
            </dgm:if>
            <dgm:else name="Name175"/>
          </dgm:choose>
        </dgm:if>
        <dgm:if name="Name176" axis="self" ptType="node" func="pos" op="equ" val="6">
          <dgm:layoutNode name="parTx6"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77">
            <dgm:if name="Name178" axis="ch" ptType="node" func="cnt" op="gte" val="1">
              <dgm:layoutNode name="spPre6">
                <dgm:alg type="sp"/>
                <dgm:shape xmlns:r="http://schemas.openxmlformats.org/officeDocument/2006/relationships" r:blip="">
                  <dgm:adjLst/>
                </dgm:shape>
              </dgm:layoutNode>
              <dgm:layoutNode name="chLin6">
                <dgm:alg type="lin">
                  <dgm:param type="linDir" val="fromT"/>
                </dgm:alg>
                <dgm:shape xmlns:r="http://schemas.openxmlformats.org/officeDocument/2006/relationships" r:blip="">
                  <dgm:adjLst/>
                </dgm:shape>
                <dgm:presOf/>
                <dgm:constrLst>
                  <dgm:constr type="w" for="ch" forName="txAndLines6" refType="w" fact="0.77"/>
                  <dgm:constr type="w" for="ch" forName="top6" refType="w" refFor="ch" refForName="txAndLines6" fact="0.78"/>
                </dgm:constrLst>
                <dgm:forEach name="Name179" axis="ch">
                  <dgm:forEach name="Name180" axis="self" ptType="parTrans">
                    <dgm:layoutNode name="Name181" styleLbl="parChTrans1D1">
                      <dgm:choose name="Name182">
                        <dgm:if name="Name183" func="var" arg="dir" op="equ" val="norm">
                          <dgm:alg type="conn">
                            <dgm:param type="dim" val="1D"/>
                            <dgm:param type="begPts" val="midR"/>
                            <dgm:param type="endSty" val="noArr"/>
                            <dgm:param type="dstNode" val="anchor6"/>
                          </dgm:alg>
                        </dgm:if>
                        <dgm:else name="Name184">
                          <dgm:alg type="conn">
                            <dgm:param type="dim" val="1D"/>
                            <dgm:param type="begPts" val="midL"/>
                            <dgm:param type="endSty" val="noArr"/>
                            <dgm:param type="srcNode" val="parTx6"/>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85" axis="self" ptType="node">
                    <dgm:choose name="Name186">
                      <dgm:if name="Name187" axis="par ch" ptType="node node" func="cnt" op="equ" val="1">
                        <dgm:layoutNode name="top6">
                          <dgm:alg type="sp"/>
                          <dgm:shape xmlns:r="http://schemas.openxmlformats.org/officeDocument/2006/relationships" r:blip="">
                            <dgm:adjLst/>
                          </dgm:shape>
                          <dgm:constrLst>
                            <dgm:constr type="h" refType="w" fact="0.6"/>
                          </dgm:constrLst>
                        </dgm:layoutNode>
                      </dgm:if>
                      <dgm:else name="Name188"/>
                    </dgm:choose>
                    <dgm:layoutNode name="txAndLines6">
                      <dgm:choose name="Name189">
                        <dgm:if name="Name190" func="var" arg="dir" op="equ" val="norm">
                          <dgm:alg type="lin"/>
                        </dgm:if>
                        <dgm:else name="Name191">
                          <dgm:alg type="lin">
                            <dgm:param type="linDir" val="fromR"/>
                          </dgm:alg>
                        </dgm:else>
                      </dgm:choose>
                      <dgm:shape xmlns:r="http://schemas.openxmlformats.org/officeDocument/2006/relationships" r:blip="">
                        <dgm:adjLst/>
                      </dgm:shape>
                      <dgm:presOf/>
                      <dgm:choose name="Name192">
                        <dgm:if name="Name193" axis="root ch" ptType="all node" func="cnt" op="gte" val="7">
                          <dgm:constrLst>
                            <dgm:constr type="w" for="ch" forName="anchor6" refType="w"/>
                            <dgm:constr type="w" for="ch" forName="backup6" refType="w" fact="-1"/>
                            <dgm:constr type="w" for="ch" forName="preLine6" refType="w" fact="0.11"/>
                            <dgm:constr type="w" for="ch" forName="desTx6" refType="w" fact="0.78"/>
                            <dgm:constr type="w" for="ch" forName="postLine6" refType="w" fact="0.11"/>
                          </dgm:constrLst>
                        </dgm:if>
                        <dgm:else name="Name194">
                          <dgm:constrLst>
                            <dgm:constr type="w" for="ch" forName="anchor6" refType="w" fact="0.89"/>
                            <dgm:constr type="w" for="ch" forName="backup6" refType="w" fact="-0.89"/>
                            <dgm:constr type="w" for="ch" forName="preLine6" refType="w" fact="0.11"/>
                            <dgm:constr type="w" for="ch" forName="desTx6" refType="w" fact="0.78"/>
                          </dgm:constrLst>
                        </dgm:else>
                      </dgm:choose>
                      <dgm:layoutNode name="anchor6" moveWith="desTx6">
                        <dgm:alg type="sp"/>
                        <dgm:shape xmlns:r="http://schemas.openxmlformats.org/officeDocument/2006/relationships" r:blip="">
                          <dgm:adjLst/>
                        </dgm:shape>
                      </dgm:layoutNode>
                      <dgm:layoutNode name="backup6" moveWith="desTx6">
                        <dgm:alg type="sp"/>
                        <dgm:shape xmlns:r="http://schemas.openxmlformats.org/officeDocument/2006/relationships" r:blip="">
                          <dgm:adjLst/>
                        </dgm:shape>
                      </dgm:layoutNode>
                      <dgm:layoutNode name="preLine6" styleLbl="parChTrans1D1" moveWith="desTx6">
                        <dgm:alg type="sp"/>
                        <dgm:shape xmlns:r="http://schemas.openxmlformats.org/officeDocument/2006/relationships" type="line" r:blip="">
                          <dgm:adjLst/>
                        </dgm:shape>
                        <dgm:presOf/>
                      </dgm:layoutNode>
                      <dgm:layoutNode name="desTx6"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95">
                        <dgm:if name="Name196" axis="root ch" ptType="all node" func="cnt" op="gte" val="7">
                          <dgm:layoutNode name="postLine6" styleLbl="parChTrans1D1" moveWith="desTx6">
                            <dgm:alg type="sp"/>
                            <dgm:shape xmlns:r="http://schemas.openxmlformats.org/officeDocument/2006/relationships" type="line" r:blip="">
                              <dgm:adjLst/>
                            </dgm:shape>
                            <dgm:presOf/>
                          </dgm:layoutNode>
                        </dgm:if>
                        <dgm:else name="Name197"/>
                      </dgm:choose>
                    </dgm:layoutNode>
                  </dgm:forEach>
                  <dgm:choose name="Name198">
                    <dgm:if name="Name199" axis="root ch" ptType="all node" func="cnt" op="gte" val="7">
                      <dgm:forEach name="Name200" axis="self" ptType="parTrans">
                        <dgm:layoutNode name="Name201" styleLbl="parChTrans1D1">
                          <dgm:choose name="Name202">
                            <dgm:if name="Name203" func="var" arg="dir" op="equ" val="norm">
                              <dgm:alg type="conn">
                                <dgm:param type="dim" val="1D"/>
                                <dgm:param type="begPts" val="midL"/>
                                <dgm:param type="srcNode" val="parTx7"/>
                                <dgm:param type="endSty" val="noArr"/>
                                <dgm:param type="dstNode" val="anchor6"/>
                              </dgm:alg>
                            </dgm:if>
                            <dgm:else name="Name204">
                              <dgm:alg type="conn">
                                <dgm:param type="dim" val="1D"/>
                                <dgm:param type="begPts" val="midR"/>
                                <dgm:param type="endSty" val="noArr"/>
                                <dgm:param type="srcNode" val="parTx7"/>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205"/>
                  </dgm:choose>
                </dgm:forEach>
              </dgm:layoutNode>
              <dgm:choose name="Name206">
                <dgm:if name="Name207" axis="root ch" ptType="all node" func="cnt" op="gte" val="7">
                  <dgm:layoutNode name="spPost6">
                    <dgm:alg type="sp"/>
                    <dgm:shape xmlns:r="http://schemas.openxmlformats.org/officeDocument/2006/relationships" r:blip="">
                      <dgm:adjLst/>
                    </dgm:shape>
                  </dgm:layoutNode>
                </dgm:if>
                <dgm:else name="Name208"/>
              </dgm:choose>
            </dgm:if>
            <dgm:else name="Name209"/>
          </dgm:choose>
        </dgm:if>
        <dgm:if name="Name210" axis="self" ptType="node" func="pos" op="equ" val="7">
          <dgm:layoutNode name="parTx7"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211">
            <dgm:if name="Name212" axis="ch" ptType="node" func="cnt" op="gte" val="1">
              <dgm:layoutNode name="spPre7">
                <dgm:alg type="sp"/>
                <dgm:shape xmlns:r="http://schemas.openxmlformats.org/officeDocument/2006/relationships" r:blip="">
                  <dgm:adjLst/>
                </dgm:shape>
              </dgm:layoutNode>
              <dgm:layoutNode name="chLin7">
                <dgm:alg type="lin">
                  <dgm:param type="linDir" val="fromT"/>
                </dgm:alg>
                <dgm:shape xmlns:r="http://schemas.openxmlformats.org/officeDocument/2006/relationships" r:blip="">
                  <dgm:adjLst/>
                </dgm:shape>
                <dgm:presOf/>
                <dgm:constrLst>
                  <dgm:constr type="w" for="ch" forName="txAndLines7" refType="w" fact="0.77"/>
                  <dgm:constr type="w" for="ch" forName="top7" refType="w" refFor="ch" refForName="txAndLines7" fact="0.78"/>
                </dgm:constrLst>
                <dgm:forEach name="Name213" axis="ch">
                  <dgm:forEach name="Name214" axis="self" ptType="parTrans">
                    <dgm:layoutNode name="Name215" styleLbl="parChTrans1D1">
                      <dgm:choose name="Name216">
                        <dgm:if name="Name217" func="var" arg="dir" op="equ" val="norm">
                          <dgm:alg type="conn">
                            <dgm:param type="dim" val="1D"/>
                            <dgm:param type="begPts" val="midR"/>
                            <dgm:param type="endSty" val="noArr"/>
                            <dgm:param type="dstNode" val="anchor7"/>
                          </dgm:alg>
                        </dgm:if>
                        <dgm:else name="Name218">
                          <dgm:alg type="conn">
                            <dgm:param type="dim" val="1D"/>
                            <dgm:param type="begPts" val="midL"/>
                            <dgm:param type="endSty" val="noArr"/>
                            <dgm:param type="srcNode" val="parTx7"/>
                            <dgm:param type="dstNode" val="anchor7"/>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219" axis="self" ptType="node">
                    <dgm:choose name="Name220">
                      <dgm:if name="Name221" axis="par ch" ptType="node node" func="cnt" op="equ" val="1">
                        <dgm:layoutNode name="top7">
                          <dgm:alg type="sp"/>
                          <dgm:shape xmlns:r="http://schemas.openxmlformats.org/officeDocument/2006/relationships" r:blip="">
                            <dgm:adjLst/>
                          </dgm:shape>
                          <dgm:constrLst>
                            <dgm:constr type="h" refType="w" fact="0.6"/>
                          </dgm:constrLst>
                        </dgm:layoutNode>
                      </dgm:if>
                      <dgm:else name="Name222"/>
                    </dgm:choose>
                    <dgm:layoutNode name="txAndLines7">
                      <dgm:choose name="Name223">
                        <dgm:if name="Name224" func="var" arg="dir" op="equ" val="norm">
                          <dgm:alg type="lin"/>
                        </dgm:if>
                        <dgm:else name="Name225">
                          <dgm:alg type="lin">
                            <dgm:param type="linDir" val="fromR"/>
                          </dgm:alg>
                        </dgm:else>
                      </dgm:choose>
                      <dgm:shape xmlns:r="http://schemas.openxmlformats.org/officeDocument/2006/relationships" r:blip="">
                        <dgm:adjLst/>
                      </dgm:shape>
                      <dgm:presOf/>
                      <dgm:constrLst>
                        <dgm:constr type="w" for="ch" forName="anchor7" refType="w" fact="0.89"/>
                        <dgm:constr type="w" for="ch" forName="backup7" refType="w" fact="-0.89"/>
                        <dgm:constr type="w" for="ch" forName="preLine7" refType="w" fact="0.11"/>
                        <dgm:constr type="w" for="ch" forName="desTx7" refType="w" fact="0.78"/>
                      </dgm:constrLst>
                      <dgm:layoutNode name="anchor7" moveWith="desTx7">
                        <dgm:alg type="sp"/>
                        <dgm:shape xmlns:r="http://schemas.openxmlformats.org/officeDocument/2006/relationships" r:blip="">
                          <dgm:adjLst/>
                        </dgm:shape>
                      </dgm:layoutNode>
                      <dgm:layoutNode name="backup7" moveWith="desTx7">
                        <dgm:alg type="sp"/>
                        <dgm:shape xmlns:r="http://schemas.openxmlformats.org/officeDocument/2006/relationships" r:blip="">
                          <dgm:adjLst/>
                        </dgm:shape>
                      </dgm:layoutNode>
                      <dgm:layoutNode name="preLine7" styleLbl="parChTrans1D1" moveWith="desTx7">
                        <dgm:alg type="sp"/>
                        <dgm:shape xmlns:r="http://schemas.openxmlformats.org/officeDocument/2006/relationships" type="line" r:blip="">
                          <dgm:adjLst/>
                        </dgm:shape>
                        <dgm:presOf/>
                      </dgm:layoutNode>
                      <dgm:layoutNode name="desTx7"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layoutNode>
                  </dgm:forEach>
                </dgm:forEach>
              </dgm:layoutNode>
            </dgm:if>
            <dgm:else name="Name226"/>
          </dgm:choose>
        </dgm:if>
        <dgm:else name="Name227"/>
      </dgm:choose>
    </dgm:forEach>
  </dgm:layoutNode>
</dgm:layoutDef>
</file>

<file path=ppt/diagrams/layout2.xml><?xml version="1.0" encoding="utf-8"?>
<dgm:layoutDef xmlns:dgm="http://schemas.openxmlformats.org/drawingml/2006/diagram" xmlns:a="http://schemas.openxmlformats.org/drawingml/2006/main" uniqueId="urn:microsoft.com/office/officeart/2009/3/layout/SubStepProcess">
  <dgm:title val=""/>
  <dgm:desc val=""/>
  <dgm:catLst>
    <dgm:cat type="process" pri="12250"/>
  </dgm:catLst>
  <dgm:sampData>
    <dgm:dataModel>
      <dgm:ptLst>
        <dgm:pt modelId="0" type="doc"/>
        <dgm:pt modelId="1">
          <dgm:prSet phldr="1"/>
        </dgm:pt>
        <dgm:pt modelId="11">
          <dgm:prSet phldr="1"/>
        </dgm:pt>
        <dgm:pt modelId="12">
          <dgm:prSet phldr="1"/>
        </dgm:pt>
        <dgm:pt modelId="2">
          <dgm:prSet phldr="1"/>
        </dgm:pt>
        <dgm:pt modelId="3">
          <dgm:prSet phldr="1"/>
        </dgm:pt>
      </dgm:ptLst>
      <dgm:cxnLst>
        <dgm:cxn modelId="6" srcId="0" destId="1" srcOrd="0" destOrd="0"/>
        <dgm:cxn modelId="61" srcId="1" destId="11" srcOrd="0" destOrd="0"/>
        <dgm:cxn modelId="62" srcId="1" destId="12" srcOrd="1" destOrd="0"/>
        <dgm:cxn modelId="7" srcId="0" destId="2" srcOrd="0" destOrd="0"/>
        <dgm:cxn modelId="8" srcId="0" destId="3" srcOrd="0" destOrd="0"/>
      </dgm:cxnLst>
      <dgm:bg/>
      <dgm:whole/>
    </dgm:dataModel>
  </dgm:sampData>
  <dgm:styleData>
    <dgm:dataModel>
      <dgm:ptLst>
        <dgm:pt modelId="0" type="doc"/>
        <dgm:pt modelId="1">
          <dgm:prSet phldr="1"/>
        </dgm:pt>
        <dgm:pt modelId="11">
          <dgm:prSet phldr="1"/>
        </dgm:pt>
        <dgm:pt modelId="12">
          <dgm:prSet phldr="1"/>
        </dgm:pt>
        <dgm:pt modelId="2">
          <dgm:prSet phldr="1"/>
        </dgm:pt>
      </dgm:ptLst>
      <dgm:cxnLst>
        <dgm:cxn modelId="4" srcId="0" destId="1" srcOrd="0" destOrd="0"/>
        <dgm:cxn modelId="41" srcId="1" destId="11" srcOrd="0" destOrd="0"/>
        <dgm:cxn modelId="42" srcId="1" destId="12" srcOrd="1" destOrd="0"/>
        <dgm:cxn modelId="5" srcId="0" destId="2" srcOrd="0" destOrd="0"/>
      </dgm:cxnLst>
      <dgm:bg/>
      <dgm:whole/>
    </dgm:dataModel>
  </dgm:styleData>
  <dgm:clrData>
    <dgm:dataModel>
      <dgm:ptLst>
        <dgm:pt modelId="0" type="doc"/>
        <dgm:pt modelId="1">
          <dgm:prSet phldr="1"/>
        </dgm:pt>
        <dgm:pt modelId="11">
          <dgm:prSet phldr="1"/>
        </dgm:pt>
        <dgm:pt modelId="12">
          <dgm:prSet phldr="1"/>
        </dgm:pt>
        <dgm:pt modelId="2">
          <dgm:prSet phldr="1"/>
        </dgm:pt>
        <dgm:pt modelId="3">
          <dgm:prSet phldr="1"/>
        </dgm:pt>
        <dgm:pt modelId="4">
          <dgm:prSet phldr="1"/>
        </dgm:pt>
      </dgm:ptLst>
      <dgm:cxnLst>
        <dgm:cxn modelId="8" srcId="0" destId="1" srcOrd="0" destOrd="0"/>
        <dgm:cxn modelId="81" srcId="1" destId="11" srcOrd="0" destOrd="0"/>
        <dgm:cxn modelId="82" srcId="1" destId="12" srcOrd="1" destOrd="0"/>
        <dgm:cxn modelId="9" srcId="0" destId="2" srcOrd="0" destOrd="0"/>
        <dgm:cxn modelId="10" srcId="0" destId="3" srcOrd="0" destOrd="0"/>
        <dgm:cxn modelId="11" srcId="0" destId="4" srcOrd="0" destOrd="0"/>
      </dgm:cxnLst>
      <dgm:bg/>
      <dgm:whole/>
    </dgm:dataModel>
  </dgm:clrData>
  <dgm:layoutNode name="Name0">
    <dgm:varLst>
      <dgm:chMax val="7"/>
      <dgm:dir/>
      <dgm:animOne val="branch"/>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parTx1" refType="w"/>
      <dgm:constr type="w" for="ch" forName="chLin1" refType="w" refFor="ch" refForName="parTx1" fact="1.38"/>
      <dgm:constr type="h" for="ch" forName="chLin1" refType="h"/>
      <dgm:constr type="w" for="ch" forName="spPre1" refType="w" fact="0.27"/>
      <dgm:constr type="w" for="ch" forName="spPost1" refType="w" fact="0.27"/>
      <dgm:constr type="h" for="ch" forName="spPre1" refType="h"/>
      <dgm:constr type="h" for="ch" forName="spPost1" refType="h"/>
      <dgm:constr type="primFontSz" for="ch" forName="parTx1" val="65"/>
      <dgm:constr type="primFontSz" for="des" forName="desTx1" refType="primFontSz" refFor="ch" refForName="parTx1" fact="0.78"/>
      <dgm:constr type="primFontSz" for="des" forName="desTx1" op="equ"/>
      <dgm:constr type="w" for="ch" forName="parTx2" refType="w"/>
      <dgm:constr type="w" for="ch" forName="chLin2" refType="w" refFor="ch" refForName="parTx2" fact="1.38"/>
      <dgm:constr type="h" for="ch" forName="chLin2" refType="h"/>
      <dgm:constr type="w" for="ch" forName="spPre2" refType="w" fact="0.54"/>
      <dgm:constr type="w" for="ch" forName="spPost2" refType="w" fact="0.54"/>
      <dgm:constr type="h" for="ch" forName="spPre2" refType="h"/>
      <dgm:constr type="h" for="ch" forName="spPost2" refType="h"/>
      <dgm:constr type="primFontSz" for="ch" forName="parTx2" refType="primFontSz" refFor="ch" refForName="parTx1" op="equ"/>
      <dgm:constr type="primFontSz" for="des" forName="desTx2" refType="primFontSz" refFor="des" refForName="desTx1" op="equ"/>
      <dgm:constr type="w" for="ch" forName="parTx3" refType="w"/>
      <dgm:constr type="w" for="ch" forName="chLin3" refType="w" refFor="ch" refForName="parTx3" fact="1.38"/>
      <dgm:constr type="h" for="ch" forName="chLin3" refType="h"/>
      <dgm:constr type="w" for="ch" forName="spPre3" refType="w" fact="0.54"/>
      <dgm:constr type="w" for="ch" forName="spPost3" refType="w" fact="0.54"/>
      <dgm:constr type="h" for="ch" forName="spPre3" refType="h"/>
      <dgm:constr type="h" for="ch" forName="spPost3" refType="h"/>
      <dgm:constr type="primFontSz" for="ch" forName="parTx3" refType="primFontSz" refFor="ch" refForName="parTx1" op="equ"/>
      <dgm:constr type="primFontSz" for="des" forName="desTx3" refType="primFontSz" refFor="des" refForName="desTx1" op="equ"/>
      <dgm:constr type="w" for="ch" forName="parTx4" refType="w"/>
      <dgm:constr type="w" for="ch" forName="chLin4" refType="w" refFor="ch" refForName="parTx4" fact="1.38"/>
      <dgm:constr type="h" for="ch" forName="chLin4" refType="h"/>
      <dgm:constr type="w" for="ch" forName="spPre4" refType="w" fact="0.54"/>
      <dgm:constr type="w" for="ch" forName="spPost4" refType="w" fact="0.54"/>
      <dgm:constr type="h" for="ch" forName="spPre4" refType="h"/>
      <dgm:constr type="h" for="ch" forName="spPost4" refType="h"/>
      <dgm:constr type="primFontSz" for="ch" forName="parTx4" refType="primFontSz" refFor="ch" refForName="parTx1" op="equ"/>
      <dgm:constr type="primFontSz" for="des" forName="desTx4" refType="primFontSz" refFor="des" refForName="desTx1" op="equ"/>
      <dgm:constr type="w" for="ch" forName="parTx5" refType="w"/>
      <dgm:constr type="w" for="ch" forName="chLin5" refType="w" refFor="ch" refForName="parTx5" fact="1.38"/>
      <dgm:constr type="h" for="ch" forName="chLin5" refType="h"/>
      <dgm:constr type="w" for="ch" forName="spPre5" refType="w" fact="0.54"/>
      <dgm:constr type="w" for="ch" forName="spPost5" refType="w" fact="0.54"/>
      <dgm:constr type="h" for="ch" forName="spPre5" refType="h"/>
      <dgm:constr type="h" for="ch" forName="spPost5" refType="h"/>
      <dgm:constr type="primFontSz" for="ch" forName="parTx5" refType="primFontSz" refFor="ch" refForName="parTx1" op="equ"/>
      <dgm:constr type="primFontSz" for="des" forName="desTx5" refType="primFontSz" refFor="des" refForName="desTx1" op="equ"/>
      <dgm:constr type="w" for="ch" forName="parTx6" refType="w"/>
      <dgm:constr type="w" for="ch" forName="chLin6" refType="w" refFor="ch" refForName="parTx6" fact="1.38"/>
      <dgm:constr type="h" for="ch" forName="chLin6" refType="h"/>
      <dgm:constr type="w" for="ch" forName="spPre6" refType="w" fact="0.54"/>
      <dgm:constr type="w" for="ch" forName="spPost6" refType="w" fact="0.54"/>
      <dgm:constr type="h" for="ch" forName="spPre6" refType="h"/>
      <dgm:constr type="h" for="ch" forName="spPost6" refType="h"/>
      <dgm:constr type="primFontSz" for="ch" forName="parTx6" refType="primFontSz" refFor="ch" refForName="parTx1" op="equ"/>
      <dgm:constr type="primFontSz" for="des" forName="desTx6" refType="primFontSz" refFor="des" refForName="desTx1" op="equ"/>
      <dgm:constr type="w" for="ch" forName="parTx7" refType="w"/>
      <dgm:constr type="w" for="ch" forName="chLin7" refType="w" refFor="ch" refForName="parTx7" fact="1.38"/>
      <dgm:constr type="h" for="ch" forName="chLin7" refType="h"/>
      <dgm:constr type="w" for="ch" forName="spPre7" refType="w" fact="0.54"/>
      <dgm:constr type="w" for="ch" forName="spPost7" refType="w" fact="0.54"/>
      <dgm:constr type="h" for="ch" forName="spPre7" refType="h"/>
      <dgm:constr type="h" for="ch" forName="spPost7" refType="h"/>
      <dgm:constr type="primFontSz" for="ch" forName="parTx7" refType="primFontSz" refFor="ch" refForName="parTx1" op="equ"/>
      <dgm:constr type="primFontSz" for="des" forName="desTx7" refType="primFontSz" refFor="des" refForName="desTx1" op="equ"/>
    </dgm:constrLst>
    <dgm:forEach name="Name4" axis="ch" ptType="node">
      <dgm:choose name="Name5">
        <dgm:if name="Name6" axis="self" ptType="node" func="pos" op="equ" val="1">
          <dgm:layoutNode name="parTx1"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
            <dgm:if name="Name8" axis="ch" ptType="node" func="cnt" op="gte" val="1">
              <dgm:layoutNode name="spPre1">
                <dgm:alg type="sp"/>
                <dgm:shape xmlns:r="http://schemas.openxmlformats.org/officeDocument/2006/relationships" r:blip="">
                  <dgm:adjLst/>
                </dgm:shape>
              </dgm:layoutNode>
              <dgm:layoutNode name="chLin1">
                <dgm:alg type="lin">
                  <dgm:param type="linDir" val="fromT"/>
                </dgm:alg>
                <dgm:shape xmlns:r="http://schemas.openxmlformats.org/officeDocument/2006/relationships" r:blip="">
                  <dgm:adjLst/>
                </dgm:shape>
                <dgm:presOf/>
                <dgm:constrLst>
                  <dgm:constr type="w" for="ch" forName="txAndLines1" refType="w" fact="0.77"/>
                  <dgm:constr type="w" for="ch" forName="top1" refType="w" refFor="ch" refForName="txAndLines1" fact="0.78"/>
                </dgm:constrLst>
                <dgm:forEach name="Name9" axis="ch">
                  <dgm:forEach name="Name10" axis="self" ptType="parTrans">
                    <dgm:layoutNode name="Name11" styleLbl="parChTrans1D1">
                      <dgm:choose name="Name12">
                        <dgm:if name="Name13" func="var" arg="dir" op="equ" val="norm">
                          <dgm:alg type="conn">
                            <dgm:param type="dim" val="1D"/>
                            <dgm:param type="begPts" val="midR"/>
                            <dgm:param type="endSty" val="noArr"/>
                            <dgm:param type="dstNode" val="anchor1"/>
                          </dgm:alg>
                        </dgm:if>
                        <dgm:else name="Name14">
                          <dgm:alg type="conn">
                            <dgm:param type="dim" val="1D"/>
                            <dgm:param type="begPts" val="midL"/>
                            <dgm:param type="endSty" val="noArr"/>
                            <dgm:param type="srcNode" val="parTx1"/>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 axis="self" ptType="node">
                    <dgm:choose name="Name16">
                      <dgm:if name="Name17" axis="par ch" ptType="node node" func="cnt" op="equ" val="1">
                        <dgm:layoutNode name="top1">
                          <dgm:alg type="sp"/>
                          <dgm:shape xmlns:r="http://schemas.openxmlformats.org/officeDocument/2006/relationships" r:blip="">
                            <dgm:adjLst/>
                          </dgm:shape>
                          <dgm:constrLst>
                            <dgm:constr type="h" refType="w" fact="0.6"/>
                          </dgm:constrLst>
                        </dgm:layoutNode>
                      </dgm:if>
                      <dgm:else name="Name18"/>
                    </dgm:choose>
                    <dgm:layoutNode name="txAndLines1">
                      <dgm:choose name="Name19">
                        <dgm:if name="Name20" func="var" arg="dir" op="equ" val="norm">
                          <dgm:alg type="lin"/>
                        </dgm:if>
                        <dgm:else name="Name21">
                          <dgm:alg type="lin">
                            <dgm:param type="linDir" val="fromR"/>
                          </dgm:alg>
                        </dgm:else>
                      </dgm:choose>
                      <dgm:shape xmlns:r="http://schemas.openxmlformats.org/officeDocument/2006/relationships" r:blip="">
                        <dgm:adjLst/>
                      </dgm:shape>
                      <dgm:presOf/>
                      <dgm:choose name="Name22">
                        <dgm:if name="Name23" axis="root ch" ptType="all node" func="cnt" op="gte" val="2">
                          <dgm:constrLst>
                            <dgm:constr type="w" for="ch" forName="anchor1" refType="w"/>
                            <dgm:constr type="w" for="ch" forName="backup1" refType="w" fact="-1"/>
                            <dgm:constr type="w" for="ch" forName="preLine1" refType="w" fact="0.11"/>
                            <dgm:constr type="w" for="ch" forName="desTx1" refType="w" fact="0.78"/>
                            <dgm:constr type="w" for="ch" forName="postLine1" refType="w" fact="0.11"/>
                          </dgm:constrLst>
                        </dgm:if>
                        <dgm:else name="Name24">
                          <dgm:constrLst>
                            <dgm:constr type="w" for="ch" forName="anchor1" refType="w" fact="0.89"/>
                            <dgm:constr type="w" for="ch" forName="backup1" refType="w" fact="-0.89"/>
                            <dgm:constr type="w" for="ch" forName="preLine1" refType="w" fact="0.11"/>
                            <dgm:constr type="w" for="ch" forName="desTx1" refType="w" fact="0.78"/>
                          </dgm:constrLst>
                        </dgm:else>
                      </dgm:choose>
                      <dgm:layoutNode name="anchor1" moveWith="desTx1">
                        <dgm:alg type="sp"/>
                        <dgm:shape xmlns:r="http://schemas.openxmlformats.org/officeDocument/2006/relationships" r:blip="">
                          <dgm:adjLst/>
                        </dgm:shape>
                      </dgm:layoutNode>
                      <dgm:layoutNode name="backup1" moveWith="desTx1">
                        <dgm:alg type="sp"/>
                        <dgm:shape xmlns:r="http://schemas.openxmlformats.org/officeDocument/2006/relationships" r:blip="">
                          <dgm:adjLst/>
                        </dgm:shape>
                      </dgm:layoutNode>
                      <dgm:layoutNode name="preLine1" styleLbl="parChTrans1D1" moveWith="desTx1">
                        <dgm:alg type="sp"/>
                        <dgm:shape xmlns:r="http://schemas.openxmlformats.org/officeDocument/2006/relationships" type="line" r:blip="">
                          <dgm:adjLst/>
                        </dgm:shape>
                        <dgm:presOf/>
                      </dgm:layoutNode>
                      <dgm:layoutNode name="desTx1"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25">
                        <dgm:if name="Name26" axis="root ch" ptType="all node" func="cnt" op="gte" val="2">
                          <dgm:layoutNode name="postLine1" styleLbl="parChTrans1D1" moveWith="desTx1">
                            <dgm:alg type="sp"/>
                            <dgm:shape xmlns:r="http://schemas.openxmlformats.org/officeDocument/2006/relationships" type="line" r:blip="">
                              <dgm:adjLst/>
                            </dgm:shape>
                            <dgm:presOf/>
                          </dgm:layoutNode>
                        </dgm:if>
                        <dgm:else name="Name27"/>
                      </dgm:choose>
                    </dgm:layoutNode>
                  </dgm:forEach>
                  <dgm:choose name="Name28">
                    <dgm:if name="Name29" axis="root ch" ptType="all node" func="cnt" op="gte" val="2">
                      <dgm:forEach name="Name30" axis="self" ptType="parTrans">
                        <dgm:layoutNode name="Name31" styleLbl="parChTrans1D1">
                          <dgm:choose name="Name32">
                            <dgm:if name="Name33" func="var" arg="dir" op="equ" val="norm">
                              <dgm:alg type="conn">
                                <dgm:param type="dim" val="1D"/>
                                <dgm:param type="begPts" val="midL"/>
                                <dgm:param type="srcNode" val="parTx2"/>
                                <dgm:param type="endSty" val="noArr"/>
                                <dgm:param type="dstNode" val="anchor1"/>
                              </dgm:alg>
                            </dgm:if>
                            <dgm:else name="Name34">
                              <dgm:alg type="conn">
                                <dgm:param type="dim" val="1D"/>
                                <dgm:param type="begPts" val="midR"/>
                                <dgm:param type="endSty" val="noArr"/>
                                <dgm:param type="srcNode" val="parTx2"/>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35"/>
                  </dgm:choose>
                </dgm:forEach>
              </dgm:layoutNode>
              <dgm:choose name="Name36">
                <dgm:if name="Name37" axis="root ch" ptType="all node" func="cnt" op="gte" val="2">
                  <dgm:layoutNode name="spPost1">
                    <dgm:alg type="sp"/>
                    <dgm:shape xmlns:r="http://schemas.openxmlformats.org/officeDocument/2006/relationships" r:blip="">
                      <dgm:adjLst/>
                    </dgm:shape>
                  </dgm:layoutNode>
                </dgm:if>
                <dgm:else name="Name38"/>
              </dgm:choose>
            </dgm:if>
            <dgm:else name="Name39"/>
          </dgm:choose>
        </dgm:if>
        <dgm:if name="Name40" axis="self" ptType="node" func="pos" op="equ" val="2">
          <dgm:layoutNode name="parTx2"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41">
            <dgm:if name="Name42" axis="ch" ptType="node" func="cnt" op="gte" val="1">
              <dgm:layoutNode name="spPre2">
                <dgm:alg type="sp"/>
                <dgm:shape xmlns:r="http://schemas.openxmlformats.org/officeDocument/2006/relationships" r:blip="">
                  <dgm:adjLst/>
                </dgm:shape>
              </dgm:layoutNode>
              <dgm:layoutNode name="chLin2">
                <dgm:alg type="lin">
                  <dgm:param type="linDir" val="fromT"/>
                </dgm:alg>
                <dgm:shape xmlns:r="http://schemas.openxmlformats.org/officeDocument/2006/relationships" r:blip="">
                  <dgm:adjLst/>
                </dgm:shape>
                <dgm:presOf/>
                <dgm:constrLst>
                  <dgm:constr type="w" for="ch" forName="txAndLines2" refType="w" fact="0.77"/>
                  <dgm:constr type="w" for="ch" forName="top2" refType="w" refFor="ch" refForName="txAndLines2" fact="0.78"/>
                </dgm:constrLst>
                <dgm:forEach name="Name43" axis="ch">
                  <dgm:forEach name="Name44" axis="self" ptType="parTrans">
                    <dgm:layoutNode name="Name45" styleLbl="parChTrans1D1">
                      <dgm:choose name="Name46">
                        <dgm:if name="Name47" func="var" arg="dir" op="equ" val="norm">
                          <dgm:alg type="conn">
                            <dgm:param type="dim" val="1D"/>
                            <dgm:param type="begPts" val="midR"/>
                            <dgm:param type="endSty" val="noArr"/>
                            <dgm:param type="dstNode" val="anchor2"/>
                          </dgm:alg>
                        </dgm:if>
                        <dgm:else name="Name48">
                          <dgm:alg type="conn">
                            <dgm:param type="dim" val="1D"/>
                            <dgm:param type="begPts" val="midL"/>
                            <dgm:param type="endSty" val="noArr"/>
                            <dgm:param type="srcNode" val="parTx2"/>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49" axis="self" ptType="node">
                    <dgm:choose name="Name50">
                      <dgm:if name="Name51" axis="par ch" ptType="node node" func="cnt" op="equ" val="1">
                        <dgm:layoutNode name="top2">
                          <dgm:alg type="sp"/>
                          <dgm:shape xmlns:r="http://schemas.openxmlformats.org/officeDocument/2006/relationships" r:blip="">
                            <dgm:adjLst/>
                          </dgm:shape>
                          <dgm:constrLst>
                            <dgm:constr type="h" refType="w" fact="0.6"/>
                          </dgm:constrLst>
                        </dgm:layoutNode>
                      </dgm:if>
                      <dgm:else name="Name52"/>
                    </dgm:choose>
                    <dgm:layoutNode name="txAndLines2">
                      <dgm:choose name="Name53">
                        <dgm:if name="Name54" func="var" arg="dir" op="equ" val="norm">
                          <dgm:alg type="lin"/>
                        </dgm:if>
                        <dgm:else name="Name55">
                          <dgm:alg type="lin">
                            <dgm:param type="linDir" val="fromR"/>
                          </dgm:alg>
                        </dgm:else>
                      </dgm:choose>
                      <dgm:shape xmlns:r="http://schemas.openxmlformats.org/officeDocument/2006/relationships" r:blip="">
                        <dgm:adjLst/>
                      </dgm:shape>
                      <dgm:presOf/>
                      <dgm:choose name="Name56">
                        <dgm:if name="Name57" axis="root ch" ptType="all node" func="cnt" op="gte" val="3">
                          <dgm:constrLst>
                            <dgm:constr type="w" for="ch" forName="anchor2" refType="w"/>
                            <dgm:constr type="w" for="ch" forName="backup2" refType="w" fact="-1"/>
                            <dgm:constr type="w" for="ch" forName="preLine2" refType="w" fact="0.11"/>
                            <dgm:constr type="w" for="ch" forName="desTx2" refType="w" fact="0.78"/>
                            <dgm:constr type="w" for="ch" forName="postLine2" refType="w" fact="0.11"/>
                          </dgm:constrLst>
                        </dgm:if>
                        <dgm:else name="Name58">
                          <dgm:constrLst>
                            <dgm:constr type="w" for="ch" forName="anchor2" refType="w" fact="0.89"/>
                            <dgm:constr type="w" for="ch" forName="backup2" refType="w" fact="-0.89"/>
                            <dgm:constr type="w" for="ch" forName="preLine2" refType="w" fact="0.11"/>
                            <dgm:constr type="w" for="ch" forName="desTx2" refType="w" fact="0.78"/>
                          </dgm:constrLst>
                        </dgm:else>
                      </dgm:choose>
                      <dgm:layoutNode name="anchor2" moveWith="desTx2">
                        <dgm:alg type="sp"/>
                        <dgm:shape xmlns:r="http://schemas.openxmlformats.org/officeDocument/2006/relationships" r:blip="">
                          <dgm:adjLst/>
                        </dgm:shape>
                      </dgm:layoutNode>
                      <dgm:layoutNode name="backup2" moveWith="desTx2">
                        <dgm:alg type="sp"/>
                        <dgm:shape xmlns:r="http://schemas.openxmlformats.org/officeDocument/2006/relationships" r:blip="">
                          <dgm:adjLst/>
                        </dgm:shape>
                      </dgm:layoutNode>
                      <dgm:layoutNode name="preLine2" styleLbl="parChTrans1D1" moveWith="desTx2">
                        <dgm:alg type="sp"/>
                        <dgm:shape xmlns:r="http://schemas.openxmlformats.org/officeDocument/2006/relationships" type="line" r:blip="">
                          <dgm:adjLst/>
                        </dgm:shape>
                        <dgm:presOf/>
                      </dgm:layoutNode>
                      <dgm:layoutNode name="desTx2"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59">
                        <dgm:if name="Name60" axis="root ch" ptType="all node" func="cnt" op="gte" val="3">
                          <dgm:layoutNode name="postLine2" styleLbl="parChTrans1D1" moveWith="desTx2">
                            <dgm:alg type="sp"/>
                            <dgm:shape xmlns:r="http://schemas.openxmlformats.org/officeDocument/2006/relationships" type="line" r:blip="">
                              <dgm:adjLst/>
                            </dgm:shape>
                            <dgm:presOf/>
                          </dgm:layoutNode>
                        </dgm:if>
                        <dgm:else name="Name61"/>
                      </dgm:choose>
                    </dgm:layoutNode>
                  </dgm:forEach>
                  <dgm:choose name="Name62">
                    <dgm:if name="Name63" axis="root ch" ptType="all node" func="cnt" op="gte" val="3">
                      <dgm:forEach name="Name64" axis="self" ptType="parTrans">
                        <dgm:layoutNode name="Name65" styleLbl="parChTrans1D1">
                          <dgm:choose name="Name66">
                            <dgm:if name="Name67" func="var" arg="dir" op="equ" val="norm">
                              <dgm:alg type="conn">
                                <dgm:param type="dim" val="1D"/>
                                <dgm:param type="begPts" val="midL"/>
                                <dgm:param type="srcNode" val="parTx3"/>
                                <dgm:param type="endSty" val="noArr"/>
                                <dgm:param type="dstNode" val="anchor2"/>
                              </dgm:alg>
                            </dgm:if>
                            <dgm:else name="Name68">
                              <dgm:alg type="conn">
                                <dgm:param type="dim" val="1D"/>
                                <dgm:param type="begPts" val="midR"/>
                                <dgm:param type="endSty" val="noArr"/>
                                <dgm:param type="srcNode" val="parTx3"/>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69"/>
                  </dgm:choose>
                </dgm:forEach>
              </dgm:layoutNode>
              <dgm:choose name="Name70">
                <dgm:if name="Name71" axis="root ch" ptType="all node" func="cnt" op="gte" val="3">
                  <dgm:layoutNode name="spPost2">
                    <dgm:alg type="sp"/>
                    <dgm:shape xmlns:r="http://schemas.openxmlformats.org/officeDocument/2006/relationships" r:blip="">
                      <dgm:adjLst/>
                    </dgm:shape>
                  </dgm:layoutNode>
                </dgm:if>
                <dgm:else name="Name72"/>
              </dgm:choose>
            </dgm:if>
            <dgm:else name="Name73"/>
          </dgm:choose>
        </dgm:if>
        <dgm:if name="Name74" axis="self" ptType="node" func="pos" op="equ" val="3">
          <dgm:layoutNode name="parTx3"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5">
            <dgm:if name="Name76" axis="ch" ptType="node" func="cnt" op="gte" val="1">
              <dgm:layoutNode name="spPre3">
                <dgm:alg type="sp"/>
                <dgm:shape xmlns:r="http://schemas.openxmlformats.org/officeDocument/2006/relationships" r:blip="">
                  <dgm:adjLst/>
                </dgm:shape>
              </dgm:layoutNode>
              <dgm:layoutNode name="chLin3">
                <dgm:alg type="lin">
                  <dgm:param type="linDir" val="fromT"/>
                </dgm:alg>
                <dgm:shape xmlns:r="http://schemas.openxmlformats.org/officeDocument/2006/relationships" r:blip="">
                  <dgm:adjLst/>
                </dgm:shape>
                <dgm:presOf/>
                <dgm:constrLst>
                  <dgm:constr type="w" for="ch" forName="txAndLines3" refType="w" fact="0.77"/>
                  <dgm:constr type="w" for="ch" forName="top3" refType="w" refFor="ch" refForName="txAndLines3" fact="0.78"/>
                </dgm:constrLst>
                <dgm:forEach name="Name77" axis="ch">
                  <dgm:forEach name="Name78" axis="self" ptType="parTrans">
                    <dgm:layoutNode name="Name79" styleLbl="parChTrans1D1">
                      <dgm:choose name="Name80">
                        <dgm:if name="Name81" func="var" arg="dir" op="equ" val="norm">
                          <dgm:alg type="conn">
                            <dgm:param type="dim" val="1D"/>
                            <dgm:param type="begPts" val="midR"/>
                            <dgm:param type="endSty" val="noArr"/>
                            <dgm:param type="dstNode" val="anchor3"/>
                          </dgm:alg>
                        </dgm:if>
                        <dgm:else name="Name82">
                          <dgm:alg type="conn">
                            <dgm:param type="dim" val="1D"/>
                            <dgm:param type="begPts" val="midL"/>
                            <dgm:param type="endSty" val="noArr"/>
                            <dgm:param type="srcNode" val="parTx3"/>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83" axis="self" ptType="node">
                    <dgm:choose name="Name84">
                      <dgm:if name="Name85" axis="par ch" ptType="node node" func="cnt" op="equ" val="1">
                        <dgm:layoutNode name="top3">
                          <dgm:alg type="sp"/>
                          <dgm:shape xmlns:r="http://schemas.openxmlformats.org/officeDocument/2006/relationships" r:blip="">
                            <dgm:adjLst/>
                          </dgm:shape>
                          <dgm:constrLst>
                            <dgm:constr type="h" refType="w" fact="0.6"/>
                          </dgm:constrLst>
                        </dgm:layoutNode>
                      </dgm:if>
                      <dgm:else name="Name86"/>
                    </dgm:choose>
                    <dgm:layoutNode name="txAndLines3">
                      <dgm:choose name="Name87">
                        <dgm:if name="Name88" func="var" arg="dir" op="equ" val="norm">
                          <dgm:alg type="lin"/>
                        </dgm:if>
                        <dgm:else name="Name89">
                          <dgm:alg type="lin">
                            <dgm:param type="linDir" val="fromR"/>
                          </dgm:alg>
                        </dgm:else>
                      </dgm:choose>
                      <dgm:shape xmlns:r="http://schemas.openxmlformats.org/officeDocument/2006/relationships" r:blip="">
                        <dgm:adjLst/>
                      </dgm:shape>
                      <dgm:presOf/>
                      <dgm:choose name="Name90">
                        <dgm:if name="Name91" axis="root ch" ptType="all node" func="cnt" op="gte" val="4">
                          <dgm:constrLst>
                            <dgm:constr type="w" for="ch" forName="anchor3" refType="w"/>
                            <dgm:constr type="w" for="ch" forName="backup3" refType="w" fact="-1"/>
                            <dgm:constr type="w" for="ch" forName="preLine3" refType="w" fact="0.11"/>
                            <dgm:constr type="w" for="ch" forName="desTx3" refType="w" fact="0.78"/>
                            <dgm:constr type="w" for="ch" forName="postLine3" refType="w" fact="0.11"/>
                          </dgm:constrLst>
                        </dgm:if>
                        <dgm:else name="Name92">
                          <dgm:constrLst>
                            <dgm:constr type="w" for="ch" forName="anchor3" refType="w" fact="0.89"/>
                            <dgm:constr type="w" for="ch" forName="backup3" refType="w" fact="-0.89"/>
                            <dgm:constr type="w" for="ch" forName="preLine3" refType="w" fact="0.11"/>
                            <dgm:constr type="w" for="ch" forName="desTx3" refType="w" fact="0.78"/>
                          </dgm:constrLst>
                        </dgm:else>
                      </dgm:choose>
                      <dgm:layoutNode name="anchor3" moveWith="desTx3">
                        <dgm:alg type="sp"/>
                        <dgm:shape xmlns:r="http://schemas.openxmlformats.org/officeDocument/2006/relationships" r:blip="">
                          <dgm:adjLst/>
                        </dgm:shape>
                      </dgm:layoutNode>
                      <dgm:layoutNode name="backup3" moveWith="desTx3">
                        <dgm:alg type="sp"/>
                        <dgm:shape xmlns:r="http://schemas.openxmlformats.org/officeDocument/2006/relationships" r:blip="">
                          <dgm:adjLst/>
                        </dgm:shape>
                      </dgm:layoutNode>
                      <dgm:layoutNode name="preLine3" styleLbl="parChTrans1D1" moveWith="desTx3">
                        <dgm:alg type="sp"/>
                        <dgm:shape xmlns:r="http://schemas.openxmlformats.org/officeDocument/2006/relationships" type="line" r:blip="">
                          <dgm:adjLst/>
                        </dgm:shape>
                        <dgm:presOf/>
                      </dgm:layoutNode>
                      <dgm:layoutNode name="desTx3"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93">
                        <dgm:if name="Name94" axis="root ch" ptType="all node" func="cnt" op="gte" val="4">
                          <dgm:layoutNode name="postLine3" styleLbl="parChTrans1D1" moveWith="desTx3">
                            <dgm:alg type="sp"/>
                            <dgm:shape xmlns:r="http://schemas.openxmlformats.org/officeDocument/2006/relationships" type="line" r:blip="">
                              <dgm:adjLst/>
                            </dgm:shape>
                            <dgm:presOf/>
                          </dgm:layoutNode>
                        </dgm:if>
                        <dgm:else name="Name95"/>
                      </dgm:choose>
                    </dgm:layoutNode>
                  </dgm:forEach>
                  <dgm:choose name="Name96">
                    <dgm:if name="Name97" axis="root ch" ptType="all node" func="cnt" op="gte" val="4">
                      <dgm:forEach name="Name98" axis="self" ptType="parTrans">
                        <dgm:layoutNode name="Name99" styleLbl="parChTrans1D1">
                          <dgm:choose name="Name100">
                            <dgm:if name="Name101" func="var" arg="dir" op="equ" val="norm">
                              <dgm:alg type="conn">
                                <dgm:param type="dim" val="1D"/>
                                <dgm:param type="begPts" val="midL"/>
                                <dgm:param type="srcNode" val="parTx4"/>
                                <dgm:param type="endSty" val="noArr"/>
                                <dgm:param type="dstNode" val="anchor3"/>
                              </dgm:alg>
                            </dgm:if>
                            <dgm:else name="Name102">
                              <dgm:alg type="conn">
                                <dgm:param type="dim" val="1D"/>
                                <dgm:param type="begPts" val="midR"/>
                                <dgm:param type="endSty" val="noArr"/>
                                <dgm:param type="srcNode" val="parTx4"/>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03"/>
                  </dgm:choose>
                </dgm:forEach>
              </dgm:layoutNode>
              <dgm:choose name="Name104">
                <dgm:if name="Name105" axis="root ch" ptType="all node" func="cnt" op="gte" val="4">
                  <dgm:layoutNode name="spPost3">
                    <dgm:alg type="sp"/>
                    <dgm:shape xmlns:r="http://schemas.openxmlformats.org/officeDocument/2006/relationships" r:blip="">
                      <dgm:adjLst/>
                    </dgm:shape>
                  </dgm:layoutNode>
                </dgm:if>
                <dgm:else name="Name106"/>
              </dgm:choose>
            </dgm:if>
            <dgm:else name="Name107"/>
          </dgm:choose>
        </dgm:if>
        <dgm:if name="Name108" axis="self" ptType="node" func="pos" op="equ" val="4">
          <dgm:layoutNode name="parTx4"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09">
            <dgm:if name="Name110" axis="ch" ptType="node" func="cnt" op="gte" val="1">
              <dgm:layoutNode name="spPre4">
                <dgm:alg type="sp"/>
                <dgm:shape xmlns:r="http://schemas.openxmlformats.org/officeDocument/2006/relationships" r:blip="">
                  <dgm:adjLst/>
                </dgm:shape>
              </dgm:layoutNode>
              <dgm:layoutNode name="chLin4">
                <dgm:alg type="lin">
                  <dgm:param type="linDir" val="fromT"/>
                </dgm:alg>
                <dgm:shape xmlns:r="http://schemas.openxmlformats.org/officeDocument/2006/relationships" r:blip="">
                  <dgm:adjLst/>
                </dgm:shape>
                <dgm:presOf/>
                <dgm:constrLst>
                  <dgm:constr type="w" for="ch" forName="txAndLines4" refType="w" fact="0.77"/>
                  <dgm:constr type="w" for="ch" forName="top4" refType="w" refFor="ch" refForName="txAndLines4" fact="0.78"/>
                </dgm:constrLst>
                <dgm:forEach name="Name111" axis="ch">
                  <dgm:forEach name="Name112" axis="self" ptType="parTrans">
                    <dgm:layoutNode name="Name113" styleLbl="parChTrans1D1">
                      <dgm:choose name="Name114">
                        <dgm:if name="Name115" func="var" arg="dir" op="equ" val="norm">
                          <dgm:alg type="conn">
                            <dgm:param type="dim" val="1D"/>
                            <dgm:param type="begPts" val="midR"/>
                            <dgm:param type="endSty" val="noArr"/>
                            <dgm:param type="dstNode" val="anchor4"/>
                          </dgm:alg>
                        </dgm:if>
                        <dgm:else name="Name116">
                          <dgm:alg type="conn">
                            <dgm:param type="dim" val="1D"/>
                            <dgm:param type="begPts" val="midL"/>
                            <dgm:param type="endSty" val="noArr"/>
                            <dgm:param type="srcNode" val="parTx4"/>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17" axis="self" ptType="node">
                    <dgm:choose name="Name118">
                      <dgm:if name="Name119" axis="par ch" ptType="node node" func="cnt" op="equ" val="1">
                        <dgm:layoutNode name="top4">
                          <dgm:alg type="sp"/>
                          <dgm:shape xmlns:r="http://schemas.openxmlformats.org/officeDocument/2006/relationships" r:blip="">
                            <dgm:adjLst/>
                          </dgm:shape>
                          <dgm:constrLst>
                            <dgm:constr type="h" refType="w" fact="0.6"/>
                          </dgm:constrLst>
                        </dgm:layoutNode>
                      </dgm:if>
                      <dgm:else name="Name120"/>
                    </dgm:choose>
                    <dgm:layoutNode name="txAndLines4">
                      <dgm:choose name="Name121">
                        <dgm:if name="Name122" func="var" arg="dir" op="equ" val="norm">
                          <dgm:alg type="lin"/>
                        </dgm:if>
                        <dgm:else name="Name123">
                          <dgm:alg type="lin">
                            <dgm:param type="linDir" val="fromR"/>
                          </dgm:alg>
                        </dgm:else>
                      </dgm:choose>
                      <dgm:shape xmlns:r="http://schemas.openxmlformats.org/officeDocument/2006/relationships" r:blip="">
                        <dgm:adjLst/>
                      </dgm:shape>
                      <dgm:presOf/>
                      <dgm:choose name="Name124">
                        <dgm:if name="Name125" axis="root ch" ptType="all node" func="cnt" op="gte" val="5">
                          <dgm:constrLst>
                            <dgm:constr type="w" for="ch" forName="anchor4" refType="w"/>
                            <dgm:constr type="w" for="ch" forName="backup4" refType="w" fact="-1"/>
                            <dgm:constr type="w" for="ch" forName="preLine4" refType="w" fact="0.11"/>
                            <dgm:constr type="w" for="ch" forName="desTx4" refType="w" fact="0.78"/>
                            <dgm:constr type="w" for="ch" forName="postLine4" refType="w" fact="0.11"/>
                          </dgm:constrLst>
                        </dgm:if>
                        <dgm:else name="Name126">
                          <dgm:constrLst>
                            <dgm:constr type="w" for="ch" forName="anchor4" refType="w" fact="0.89"/>
                            <dgm:constr type="w" for="ch" forName="backup4" refType="w" fact="-0.89"/>
                            <dgm:constr type="w" for="ch" forName="preLine4" refType="w" fact="0.11"/>
                            <dgm:constr type="w" for="ch" forName="desTx4" refType="w" fact="0.78"/>
                          </dgm:constrLst>
                        </dgm:else>
                      </dgm:choose>
                      <dgm:layoutNode name="anchor4" moveWith="desTx4">
                        <dgm:alg type="sp"/>
                        <dgm:shape xmlns:r="http://schemas.openxmlformats.org/officeDocument/2006/relationships" r:blip="">
                          <dgm:adjLst/>
                        </dgm:shape>
                      </dgm:layoutNode>
                      <dgm:layoutNode name="backup4" moveWith="desTx4">
                        <dgm:alg type="sp"/>
                        <dgm:shape xmlns:r="http://schemas.openxmlformats.org/officeDocument/2006/relationships" r:blip="">
                          <dgm:adjLst/>
                        </dgm:shape>
                      </dgm:layoutNode>
                      <dgm:layoutNode name="preLine4" styleLbl="parChTrans1D1" moveWith="desTx4">
                        <dgm:alg type="sp"/>
                        <dgm:shape xmlns:r="http://schemas.openxmlformats.org/officeDocument/2006/relationships" type="line" r:blip="">
                          <dgm:adjLst/>
                        </dgm:shape>
                        <dgm:presOf/>
                      </dgm:layoutNode>
                      <dgm:layoutNode name="desTx4"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27">
                        <dgm:if name="Name128" axis="root ch" ptType="all node" func="cnt" op="gte" val="5">
                          <dgm:layoutNode name="postLine4" styleLbl="parChTrans1D1" moveWith="desTx4">
                            <dgm:alg type="sp"/>
                            <dgm:shape xmlns:r="http://schemas.openxmlformats.org/officeDocument/2006/relationships" type="line" r:blip="">
                              <dgm:adjLst/>
                            </dgm:shape>
                            <dgm:presOf/>
                          </dgm:layoutNode>
                        </dgm:if>
                        <dgm:else name="Name129"/>
                      </dgm:choose>
                    </dgm:layoutNode>
                  </dgm:forEach>
                  <dgm:choose name="Name130">
                    <dgm:if name="Name131" axis="root ch" ptType="all node" func="cnt" op="gte" val="5">
                      <dgm:forEach name="Name132" axis="self" ptType="parTrans">
                        <dgm:layoutNode name="Name133" styleLbl="parChTrans1D1">
                          <dgm:choose name="Name134">
                            <dgm:if name="Name135" func="var" arg="dir" op="equ" val="norm">
                              <dgm:alg type="conn">
                                <dgm:param type="dim" val="1D"/>
                                <dgm:param type="begPts" val="midL"/>
                                <dgm:param type="srcNode" val="parTx5"/>
                                <dgm:param type="endSty" val="noArr"/>
                                <dgm:param type="dstNode" val="anchor4"/>
                              </dgm:alg>
                            </dgm:if>
                            <dgm:else name="Name136">
                              <dgm:alg type="conn">
                                <dgm:param type="dim" val="1D"/>
                                <dgm:param type="begPts" val="midR"/>
                                <dgm:param type="endSty" val="noArr"/>
                                <dgm:param type="srcNode" val="parTx5"/>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37"/>
                  </dgm:choose>
                </dgm:forEach>
              </dgm:layoutNode>
              <dgm:choose name="Name138">
                <dgm:if name="Name139" axis="root ch" ptType="all node" func="cnt" op="gte" val="5">
                  <dgm:layoutNode name="spPost4">
                    <dgm:alg type="sp"/>
                    <dgm:shape xmlns:r="http://schemas.openxmlformats.org/officeDocument/2006/relationships" r:blip="">
                      <dgm:adjLst/>
                    </dgm:shape>
                  </dgm:layoutNode>
                </dgm:if>
                <dgm:else name="Name140"/>
              </dgm:choose>
            </dgm:if>
            <dgm:else name="Name141"/>
          </dgm:choose>
        </dgm:if>
        <dgm:if name="Name142" axis="self" ptType="node" func="pos" op="equ" val="5">
          <dgm:layoutNode name="parTx5"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43">
            <dgm:if name="Name144" axis="ch" ptType="node" func="cnt" op="gte" val="1">
              <dgm:layoutNode name="spPre5">
                <dgm:alg type="sp"/>
                <dgm:shape xmlns:r="http://schemas.openxmlformats.org/officeDocument/2006/relationships" r:blip="">
                  <dgm:adjLst/>
                </dgm:shape>
              </dgm:layoutNode>
              <dgm:layoutNode name="chLin5">
                <dgm:alg type="lin">
                  <dgm:param type="linDir" val="fromT"/>
                </dgm:alg>
                <dgm:shape xmlns:r="http://schemas.openxmlformats.org/officeDocument/2006/relationships" r:blip="">
                  <dgm:adjLst/>
                </dgm:shape>
                <dgm:presOf/>
                <dgm:constrLst>
                  <dgm:constr type="w" for="ch" forName="txAndLines5" refType="w" fact="0.77"/>
                  <dgm:constr type="w" for="ch" forName="top5" refType="w" refFor="ch" refForName="txAndLines5" fact="0.78"/>
                </dgm:constrLst>
                <dgm:forEach name="Name145" axis="ch">
                  <dgm:forEach name="Name146" axis="self" ptType="parTrans">
                    <dgm:layoutNode name="Name147" styleLbl="parChTrans1D1">
                      <dgm:choose name="Name148">
                        <dgm:if name="Name149" func="var" arg="dir" op="equ" val="norm">
                          <dgm:alg type="conn">
                            <dgm:param type="dim" val="1D"/>
                            <dgm:param type="begPts" val="midR"/>
                            <dgm:param type="endSty" val="noArr"/>
                            <dgm:param type="dstNode" val="anchor5"/>
                          </dgm:alg>
                        </dgm:if>
                        <dgm:else name="Name150">
                          <dgm:alg type="conn">
                            <dgm:param type="dim" val="1D"/>
                            <dgm:param type="begPts" val="midL"/>
                            <dgm:param type="endSty" val="noArr"/>
                            <dgm:param type="srcNode" val="parTx5"/>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1" axis="self" ptType="node">
                    <dgm:choose name="Name152">
                      <dgm:if name="Name153" axis="par ch" ptType="node node" func="cnt" op="equ" val="1">
                        <dgm:layoutNode name="top5">
                          <dgm:alg type="sp"/>
                          <dgm:shape xmlns:r="http://schemas.openxmlformats.org/officeDocument/2006/relationships" r:blip="">
                            <dgm:adjLst/>
                          </dgm:shape>
                          <dgm:constrLst>
                            <dgm:constr type="h" refType="w" fact="0.6"/>
                          </dgm:constrLst>
                        </dgm:layoutNode>
                      </dgm:if>
                      <dgm:else name="Name154"/>
                    </dgm:choose>
                    <dgm:layoutNode name="txAndLines5">
                      <dgm:choose name="Name155">
                        <dgm:if name="Name156" func="var" arg="dir" op="equ" val="norm">
                          <dgm:alg type="lin"/>
                        </dgm:if>
                        <dgm:else name="Name157">
                          <dgm:alg type="lin">
                            <dgm:param type="linDir" val="fromR"/>
                          </dgm:alg>
                        </dgm:else>
                      </dgm:choose>
                      <dgm:shape xmlns:r="http://schemas.openxmlformats.org/officeDocument/2006/relationships" r:blip="">
                        <dgm:adjLst/>
                      </dgm:shape>
                      <dgm:presOf/>
                      <dgm:choose name="Name158">
                        <dgm:if name="Name159" axis="root ch" ptType="all node" func="cnt" op="gte" val="6">
                          <dgm:constrLst>
                            <dgm:constr type="w" for="ch" forName="anchor5" refType="w"/>
                            <dgm:constr type="w" for="ch" forName="backup5" refType="w" fact="-1"/>
                            <dgm:constr type="w" for="ch" forName="preLine5" refType="w" fact="0.11"/>
                            <dgm:constr type="w" for="ch" forName="desTx5" refType="w" fact="0.78"/>
                            <dgm:constr type="w" for="ch" forName="postLine5" refType="w" fact="0.11"/>
                          </dgm:constrLst>
                        </dgm:if>
                        <dgm:else name="Name160">
                          <dgm:constrLst>
                            <dgm:constr type="w" for="ch" forName="anchor5" refType="w" fact="0.89"/>
                            <dgm:constr type="w" for="ch" forName="backup5" refType="w" fact="-0.89"/>
                            <dgm:constr type="w" for="ch" forName="preLine5" refType="w" fact="0.11"/>
                            <dgm:constr type="w" for="ch" forName="desTx5" refType="w" fact="0.78"/>
                          </dgm:constrLst>
                        </dgm:else>
                      </dgm:choose>
                      <dgm:layoutNode name="anchor5" moveWith="desTx5">
                        <dgm:alg type="sp"/>
                        <dgm:shape xmlns:r="http://schemas.openxmlformats.org/officeDocument/2006/relationships" r:blip="">
                          <dgm:adjLst/>
                        </dgm:shape>
                      </dgm:layoutNode>
                      <dgm:layoutNode name="backup5" moveWith="desTx5">
                        <dgm:alg type="sp"/>
                        <dgm:shape xmlns:r="http://schemas.openxmlformats.org/officeDocument/2006/relationships" r:blip="">
                          <dgm:adjLst/>
                        </dgm:shape>
                      </dgm:layoutNode>
                      <dgm:layoutNode name="preLine5" styleLbl="parChTrans1D1" moveWith="desTx5">
                        <dgm:alg type="sp"/>
                        <dgm:shape xmlns:r="http://schemas.openxmlformats.org/officeDocument/2006/relationships" type="line" r:blip="">
                          <dgm:adjLst/>
                        </dgm:shape>
                        <dgm:presOf/>
                      </dgm:layoutNode>
                      <dgm:layoutNode name="desTx5"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61">
                        <dgm:if name="Name162" axis="root ch" ptType="all node" func="cnt" op="gte" val="6">
                          <dgm:layoutNode name="postLine5" styleLbl="parChTrans1D1" moveWith="desTx5">
                            <dgm:alg type="sp"/>
                            <dgm:shape xmlns:r="http://schemas.openxmlformats.org/officeDocument/2006/relationships" type="line" r:blip="">
                              <dgm:adjLst/>
                            </dgm:shape>
                            <dgm:presOf/>
                          </dgm:layoutNode>
                        </dgm:if>
                        <dgm:else name="Name163"/>
                      </dgm:choose>
                    </dgm:layoutNode>
                  </dgm:forEach>
                  <dgm:choose name="Name164">
                    <dgm:if name="Name165" axis="root ch" ptType="all node" func="cnt" op="gte" val="6">
                      <dgm:forEach name="Name166" axis="self" ptType="parTrans">
                        <dgm:layoutNode name="Name167" styleLbl="parChTrans1D1">
                          <dgm:choose name="Name168">
                            <dgm:if name="Name169" func="var" arg="dir" op="equ" val="norm">
                              <dgm:alg type="conn">
                                <dgm:param type="dim" val="1D"/>
                                <dgm:param type="begPts" val="midL"/>
                                <dgm:param type="srcNode" val="parTx6"/>
                                <dgm:param type="endSty" val="noArr"/>
                                <dgm:param type="dstNode" val="anchor5"/>
                              </dgm:alg>
                            </dgm:if>
                            <dgm:else name="Name170">
                              <dgm:alg type="conn">
                                <dgm:param type="dim" val="1D"/>
                                <dgm:param type="begPts" val="midR"/>
                                <dgm:param type="endSty" val="noArr"/>
                                <dgm:param type="srcNode" val="parTx6"/>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71"/>
                  </dgm:choose>
                </dgm:forEach>
              </dgm:layoutNode>
              <dgm:choose name="Name172">
                <dgm:if name="Name173" axis="root ch" ptType="all node" func="cnt" op="gte" val="6">
                  <dgm:layoutNode name="spPost5">
                    <dgm:alg type="sp"/>
                    <dgm:shape xmlns:r="http://schemas.openxmlformats.org/officeDocument/2006/relationships" r:blip="">
                      <dgm:adjLst/>
                    </dgm:shape>
                  </dgm:layoutNode>
                </dgm:if>
                <dgm:else name="Name174"/>
              </dgm:choose>
            </dgm:if>
            <dgm:else name="Name175"/>
          </dgm:choose>
        </dgm:if>
        <dgm:if name="Name176" axis="self" ptType="node" func="pos" op="equ" val="6">
          <dgm:layoutNode name="parTx6"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77">
            <dgm:if name="Name178" axis="ch" ptType="node" func="cnt" op="gte" val="1">
              <dgm:layoutNode name="spPre6">
                <dgm:alg type="sp"/>
                <dgm:shape xmlns:r="http://schemas.openxmlformats.org/officeDocument/2006/relationships" r:blip="">
                  <dgm:adjLst/>
                </dgm:shape>
              </dgm:layoutNode>
              <dgm:layoutNode name="chLin6">
                <dgm:alg type="lin">
                  <dgm:param type="linDir" val="fromT"/>
                </dgm:alg>
                <dgm:shape xmlns:r="http://schemas.openxmlformats.org/officeDocument/2006/relationships" r:blip="">
                  <dgm:adjLst/>
                </dgm:shape>
                <dgm:presOf/>
                <dgm:constrLst>
                  <dgm:constr type="w" for="ch" forName="txAndLines6" refType="w" fact="0.77"/>
                  <dgm:constr type="w" for="ch" forName="top6" refType="w" refFor="ch" refForName="txAndLines6" fact="0.78"/>
                </dgm:constrLst>
                <dgm:forEach name="Name179" axis="ch">
                  <dgm:forEach name="Name180" axis="self" ptType="parTrans">
                    <dgm:layoutNode name="Name181" styleLbl="parChTrans1D1">
                      <dgm:choose name="Name182">
                        <dgm:if name="Name183" func="var" arg="dir" op="equ" val="norm">
                          <dgm:alg type="conn">
                            <dgm:param type="dim" val="1D"/>
                            <dgm:param type="begPts" val="midR"/>
                            <dgm:param type="endSty" val="noArr"/>
                            <dgm:param type="dstNode" val="anchor6"/>
                          </dgm:alg>
                        </dgm:if>
                        <dgm:else name="Name184">
                          <dgm:alg type="conn">
                            <dgm:param type="dim" val="1D"/>
                            <dgm:param type="begPts" val="midL"/>
                            <dgm:param type="endSty" val="noArr"/>
                            <dgm:param type="srcNode" val="parTx6"/>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85" axis="self" ptType="node">
                    <dgm:choose name="Name186">
                      <dgm:if name="Name187" axis="par ch" ptType="node node" func="cnt" op="equ" val="1">
                        <dgm:layoutNode name="top6">
                          <dgm:alg type="sp"/>
                          <dgm:shape xmlns:r="http://schemas.openxmlformats.org/officeDocument/2006/relationships" r:blip="">
                            <dgm:adjLst/>
                          </dgm:shape>
                          <dgm:constrLst>
                            <dgm:constr type="h" refType="w" fact="0.6"/>
                          </dgm:constrLst>
                        </dgm:layoutNode>
                      </dgm:if>
                      <dgm:else name="Name188"/>
                    </dgm:choose>
                    <dgm:layoutNode name="txAndLines6">
                      <dgm:choose name="Name189">
                        <dgm:if name="Name190" func="var" arg="dir" op="equ" val="norm">
                          <dgm:alg type="lin"/>
                        </dgm:if>
                        <dgm:else name="Name191">
                          <dgm:alg type="lin">
                            <dgm:param type="linDir" val="fromR"/>
                          </dgm:alg>
                        </dgm:else>
                      </dgm:choose>
                      <dgm:shape xmlns:r="http://schemas.openxmlformats.org/officeDocument/2006/relationships" r:blip="">
                        <dgm:adjLst/>
                      </dgm:shape>
                      <dgm:presOf/>
                      <dgm:choose name="Name192">
                        <dgm:if name="Name193" axis="root ch" ptType="all node" func="cnt" op="gte" val="7">
                          <dgm:constrLst>
                            <dgm:constr type="w" for="ch" forName="anchor6" refType="w"/>
                            <dgm:constr type="w" for="ch" forName="backup6" refType="w" fact="-1"/>
                            <dgm:constr type="w" for="ch" forName="preLine6" refType="w" fact="0.11"/>
                            <dgm:constr type="w" for="ch" forName="desTx6" refType="w" fact="0.78"/>
                            <dgm:constr type="w" for="ch" forName="postLine6" refType="w" fact="0.11"/>
                          </dgm:constrLst>
                        </dgm:if>
                        <dgm:else name="Name194">
                          <dgm:constrLst>
                            <dgm:constr type="w" for="ch" forName="anchor6" refType="w" fact="0.89"/>
                            <dgm:constr type="w" for="ch" forName="backup6" refType="w" fact="-0.89"/>
                            <dgm:constr type="w" for="ch" forName="preLine6" refType="w" fact="0.11"/>
                            <dgm:constr type="w" for="ch" forName="desTx6" refType="w" fact="0.78"/>
                          </dgm:constrLst>
                        </dgm:else>
                      </dgm:choose>
                      <dgm:layoutNode name="anchor6" moveWith="desTx6">
                        <dgm:alg type="sp"/>
                        <dgm:shape xmlns:r="http://schemas.openxmlformats.org/officeDocument/2006/relationships" r:blip="">
                          <dgm:adjLst/>
                        </dgm:shape>
                      </dgm:layoutNode>
                      <dgm:layoutNode name="backup6" moveWith="desTx6">
                        <dgm:alg type="sp"/>
                        <dgm:shape xmlns:r="http://schemas.openxmlformats.org/officeDocument/2006/relationships" r:blip="">
                          <dgm:adjLst/>
                        </dgm:shape>
                      </dgm:layoutNode>
                      <dgm:layoutNode name="preLine6" styleLbl="parChTrans1D1" moveWith="desTx6">
                        <dgm:alg type="sp"/>
                        <dgm:shape xmlns:r="http://schemas.openxmlformats.org/officeDocument/2006/relationships" type="line" r:blip="">
                          <dgm:adjLst/>
                        </dgm:shape>
                        <dgm:presOf/>
                      </dgm:layoutNode>
                      <dgm:layoutNode name="desTx6"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95">
                        <dgm:if name="Name196" axis="root ch" ptType="all node" func="cnt" op="gte" val="7">
                          <dgm:layoutNode name="postLine6" styleLbl="parChTrans1D1" moveWith="desTx6">
                            <dgm:alg type="sp"/>
                            <dgm:shape xmlns:r="http://schemas.openxmlformats.org/officeDocument/2006/relationships" type="line" r:blip="">
                              <dgm:adjLst/>
                            </dgm:shape>
                            <dgm:presOf/>
                          </dgm:layoutNode>
                        </dgm:if>
                        <dgm:else name="Name197"/>
                      </dgm:choose>
                    </dgm:layoutNode>
                  </dgm:forEach>
                  <dgm:choose name="Name198">
                    <dgm:if name="Name199" axis="root ch" ptType="all node" func="cnt" op="gte" val="7">
                      <dgm:forEach name="Name200" axis="self" ptType="parTrans">
                        <dgm:layoutNode name="Name201" styleLbl="parChTrans1D1">
                          <dgm:choose name="Name202">
                            <dgm:if name="Name203" func="var" arg="dir" op="equ" val="norm">
                              <dgm:alg type="conn">
                                <dgm:param type="dim" val="1D"/>
                                <dgm:param type="begPts" val="midL"/>
                                <dgm:param type="srcNode" val="parTx7"/>
                                <dgm:param type="endSty" val="noArr"/>
                                <dgm:param type="dstNode" val="anchor6"/>
                              </dgm:alg>
                            </dgm:if>
                            <dgm:else name="Name204">
                              <dgm:alg type="conn">
                                <dgm:param type="dim" val="1D"/>
                                <dgm:param type="begPts" val="midR"/>
                                <dgm:param type="endSty" val="noArr"/>
                                <dgm:param type="srcNode" val="parTx7"/>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205"/>
                  </dgm:choose>
                </dgm:forEach>
              </dgm:layoutNode>
              <dgm:choose name="Name206">
                <dgm:if name="Name207" axis="root ch" ptType="all node" func="cnt" op="gte" val="7">
                  <dgm:layoutNode name="spPost6">
                    <dgm:alg type="sp"/>
                    <dgm:shape xmlns:r="http://schemas.openxmlformats.org/officeDocument/2006/relationships" r:blip="">
                      <dgm:adjLst/>
                    </dgm:shape>
                  </dgm:layoutNode>
                </dgm:if>
                <dgm:else name="Name208"/>
              </dgm:choose>
            </dgm:if>
            <dgm:else name="Name209"/>
          </dgm:choose>
        </dgm:if>
        <dgm:if name="Name210" axis="self" ptType="node" func="pos" op="equ" val="7">
          <dgm:layoutNode name="parTx7"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211">
            <dgm:if name="Name212" axis="ch" ptType="node" func="cnt" op="gte" val="1">
              <dgm:layoutNode name="spPre7">
                <dgm:alg type="sp"/>
                <dgm:shape xmlns:r="http://schemas.openxmlformats.org/officeDocument/2006/relationships" r:blip="">
                  <dgm:adjLst/>
                </dgm:shape>
              </dgm:layoutNode>
              <dgm:layoutNode name="chLin7">
                <dgm:alg type="lin">
                  <dgm:param type="linDir" val="fromT"/>
                </dgm:alg>
                <dgm:shape xmlns:r="http://schemas.openxmlformats.org/officeDocument/2006/relationships" r:blip="">
                  <dgm:adjLst/>
                </dgm:shape>
                <dgm:presOf/>
                <dgm:constrLst>
                  <dgm:constr type="w" for="ch" forName="txAndLines7" refType="w" fact="0.77"/>
                  <dgm:constr type="w" for="ch" forName="top7" refType="w" refFor="ch" refForName="txAndLines7" fact="0.78"/>
                </dgm:constrLst>
                <dgm:forEach name="Name213" axis="ch">
                  <dgm:forEach name="Name214" axis="self" ptType="parTrans">
                    <dgm:layoutNode name="Name215" styleLbl="parChTrans1D1">
                      <dgm:choose name="Name216">
                        <dgm:if name="Name217" func="var" arg="dir" op="equ" val="norm">
                          <dgm:alg type="conn">
                            <dgm:param type="dim" val="1D"/>
                            <dgm:param type="begPts" val="midR"/>
                            <dgm:param type="endSty" val="noArr"/>
                            <dgm:param type="dstNode" val="anchor7"/>
                          </dgm:alg>
                        </dgm:if>
                        <dgm:else name="Name218">
                          <dgm:alg type="conn">
                            <dgm:param type="dim" val="1D"/>
                            <dgm:param type="begPts" val="midL"/>
                            <dgm:param type="endSty" val="noArr"/>
                            <dgm:param type="srcNode" val="parTx7"/>
                            <dgm:param type="dstNode" val="anchor7"/>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219" axis="self" ptType="node">
                    <dgm:choose name="Name220">
                      <dgm:if name="Name221" axis="par ch" ptType="node node" func="cnt" op="equ" val="1">
                        <dgm:layoutNode name="top7">
                          <dgm:alg type="sp"/>
                          <dgm:shape xmlns:r="http://schemas.openxmlformats.org/officeDocument/2006/relationships" r:blip="">
                            <dgm:adjLst/>
                          </dgm:shape>
                          <dgm:constrLst>
                            <dgm:constr type="h" refType="w" fact="0.6"/>
                          </dgm:constrLst>
                        </dgm:layoutNode>
                      </dgm:if>
                      <dgm:else name="Name222"/>
                    </dgm:choose>
                    <dgm:layoutNode name="txAndLines7">
                      <dgm:choose name="Name223">
                        <dgm:if name="Name224" func="var" arg="dir" op="equ" val="norm">
                          <dgm:alg type="lin"/>
                        </dgm:if>
                        <dgm:else name="Name225">
                          <dgm:alg type="lin">
                            <dgm:param type="linDir" val="fromR"/>
                          </dgm:alg>
                        </dgm:else>
                      </dgm:choose>
                      <dgm:shape xmlns:r="http://schemas.openxmlformats.org/officeDocument/2006/relationships" r:blip="">
                        <dgm:adjLst/>
                      </dgm:shape>
                      <dgm:presOf/>
                      <dgm:constrLst>
                        <dgm:constr type="w" for="ch" forName="anchor7" refType="w" fact="0.89"/>
                        <dgm:constr type="w" for="ch" forName="backup7" refType="w" fact="-0.89"/>
                        <dgm:constr type="w" for="ch" forName="preLine7" refType="w" fact="0.11"/>
                        <dgm:constr type="w" for="ch" forName="desTx7" refType="w" fact="0.78"/>
                      </dgm:constrLst>
                      <dgm:layoutNode name="anchor7" moveWith="desTx7">
                        <dgm:alg type="sp"/>
                        <dgm:shape xmlns:r="http://schemas.openxmlformats.org/officeDocument/2006/relationships" r:blip="">
                          <dgm:adjLst/>
                        </dgm:shape>
                      </dgm:layoutNode>
                      <dgm:layoutNode name="backup7" moveWith="desTx7">
                        <dgm:alg type="sp"/>
                        <dgm:shape xmlns:r="http://schemas.openxmlformats.org/officeDocument/2006/relationships" r:blip="">
                          <dgm:adjLst/>
                        </dgm:shape>
                      </dgm:layoutNode>
                      <dgm:layoutNode name="preLine7" styleLbl="parChTrans1D1" moveWith="desTx7">
                        <dgm:alg type="sp"/>
                        <dgm:shape xmlns:r="http://schemas.openxmlformats.org/officeDocument/2006/relationships" type="line" r:blip="">
                          <dgm:adjLst/>
                        </dgm:shape>
                        <dgm:presOf/>
                      </dgm:layoutNode>
                      <dgm:layoutNode name="desTx7"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layoutNode>
                  </dgm:forEach>
                </dgm:forEach>
              </dgm:layoutNode>
            </dgm:if>
            <dgm:else name="Name226"/>
          </dgm:choose>
        </dgm:if>
        <dgm:else name="Name22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6.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E5AD42-6BE9-304A-958A-1C6A9B9B641B}" type="datetimeFigureOut">
              <a:rPr lang="en-US" smtClean="0"/>
              <a:t>4/16/24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CF6B02-E136-B443-9401-AD19BAB4C60A}" type="slidenum">
              <a:rPr lang="en-US" smtClean="0"/>
              <a:t>‹#›</a:t>
            </a:fld>
            <a:endParaRPr lang="en-US"/>
          </a:p>
        </p:txBody>
      </p:sp>
    </p:spTree>
    <p:extLst>
      <p:ext uri="{BB962C8B-B14F-4D97-AF65-F5344CB8AC3E}">
        <p14:creationId xmlns:p14="http://schemas.microsoft.com/office/powerpoint/2010/main" val="17226803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Anything can be webs-scraped data? </a:t>
            </a:r>
          </a:p>
          <a:p>
            <a:r>
              <a:rPr lang="en-US" dirty="0"/>
              <a:t>But downloading a dataset from a website doesn’t quite fit in our common understanding of web-scraped data…</a:t>
            </a:r>
          </a:p>
          <a:p>
            <a:r>
              <a:rPr lang="en-US" dirty="0"/>
              <a:t>A different collection method leads to different qualities of the data</a:t>
            </a:r>
          </a:p>
        </p:txBody>
      </p:sp>
      <p:sp>
        <p:nvSpPr>
          <p:cNvPr id="4" name="Slide Number Placeholder 3"/>
          <p:cNvSpPr>
            <a:spLocks noGrp="1"/>
          </p:cNvSpPr>
          <p:nvPr>
            <p:ph type="sldNum" sz="quarter" idx="5"/>
          </p:nvPr>
        </p:nvSpPr>
        <p:spPr/>
        <p:txBody>
          <a:bodyPr/>
          <a:lstStyle/>
          <a:p>
            <a:fld id="{19CF6B02-E136-B443-9401-AD19BAB4C60A}" type="slidenum">
              <a:rPr lang="en-US" smtClean="0"/>
              <a:t>7</a:t>
            </a:fld>
            <a:endParaRPr lang="en-US"/>
          </a:p>
        </p:txBody>
      </p:sp>
    </p:spTree>
    <p:extLst>
      <p:ext uri="{BB962C8B-B14F-4D97-AF65-F5344CB8AC3E}">
        <p14:creationId xmlns:p14="http://schemas.microsoft.com/office/powerpoint/2010/main" val="17242039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CF6B02-E136-B443-9401-AD19BAB4C60A}" type="slidenum">
              <a:rPr lang="en-US" smtClean="0"/>
              <a:t>17</a:t>
            </a:fld>
            <a:endParaRPr lang="en-US"/>
          </a:p>
        </p:txBody>
      </p:sp>
    </p:spTree>
    <p:extLst>
      <p:ext uri="{BB962C8B-B14F-4D97-AF65-F5344CB8AC3E}">
        <p14:creationId xmlns:p14="http://schemas.microsoft.com/office/powerpoint/2010/main" val="2673533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CF6B02-E136-B443-9401-AD19BAB4C60A}" type="slidenum">
              <a:rPr lang="en-US" smtClean="0"/>
              <a:t>19</a:t>
            </a:fld>
            <a:endParaRPr lang="en-US"/>
          </a:p>
        </p:txBody>
      </p:sp>
    </p:spTree>
    <p:extLst>
      <p:ext uri="{BB962C8B-B14F-4D97-AF65-F5344CB8AC3E}">
        <p14:creationId xmlns:p14="http://schemas.microsoft.com/office/powerpoint/2010/main" val="3347949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Operational risk</a:t>
            </a:r>
          </a:p>
        </p:txBody>
      </p:sp>
      <p:sp>
        <p:nvSpPr>
          <p:cNvPr id="4" name="Slide Number Placeholder 3"/>
          <p:cNvSpPr>
            <a:spLocks noGrp="1"/>
          </p:cNvSpPr>
          <p:nvPr>
            <p:ph type="sldNum" sz="quarter" idx="5"/>
          </p:nvPr>
        </p:nvSpPr>
        <p:spPr/>
        <p:txBody>
          <a:bodyPr/>
          <a:lstStyle/>
          <a:p>
            <a:fld id="{19CF6B02-E136-B443-9401-AD19BAB4C60A}" type="slidenum">
              <a:rPr lang="en-US" smtClean="0"/>
              <a:t>22</a:t>
            </a:fld>
            <a:endParaRPr lang="en-US"/>
          </a:p>
        </p:txBody>
      </p:sp>
    </p:spTree>
    <p:extLst>
      <p:ext uri="{BB962C8B-B14F-4D97-AF65-F5344CB8AC3E}">
        <p14:creationId xmlns:p14="http://schemas.microsoft.com/office/powerpoint/2010/main" val="5658285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operational/collection risk comes from!</a:t>
            </a:r>
          </a:p>
        </p:txBody>
      </p:sp>
      <p:sp>
        <p:nvSpPr>
          <p:cNvPr id="4" name="Slide Number Placeholder 3"/>
          <p:cNvSpPr>
            <a:spLocks noGrp="1"/>
          </p:cNvSpPr>
          <p:nvPr>
            <p:ph type="sldNum" sz="quarter" idx="5"/>
          </p:nvPr>
        </p:nvSpPr>
        <p:spPr/>
        <p:txBody>
          <a:bodyPr/>
          <a:lstStyle/>
          <a:p>
            <a:fld id="{19CF6B02-E136-B443-9401-AD19BAB4C60A}" type="slidenum">
              <a:rPr lang="en-US" smtClean="0"/>
              <a:t>23</a:t>
            </a:fld>
            <a:endParaRPr lang="en-US"/>
          </a:p>
        </p:txBody>
      </p:sp>
    </p:spTree>
    <p:extLst>
      <p:ext uri="{BB962C8B-B14F-4D97-AF65-F5344CB8AC3E}">
        <p14:creationId xmlns:p14="http://schemas.microsoft.com/office/powerpoint/2010/main" val="1329691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Words to google, learn by osmosis in demo</a:t>
            </a:r>
          </a:p>
        </p:txBody>
      </p:sp>
      <p:sp>
        <p:nvSpPr>
          <p:cNvPr id="4" name="Slide Number Placeholder 3"/>
          <p:cNvSpPr>
            <a:spLocks noGrp="1"/>
          </p:cNvSpPr>
          <p:nvPr>
            <p:ph type="sldNum" sz="quarter" idx="5"/>
          </p:nvPr>
        </p:nvSpPr>
        <p:spPr/>
        <p:txBody>
          <a:bodyPr/>
          <a:lstStyle/>
          <a:p>
            <a:fld id="{19CF6B02-E136-B443-9401-AD19BAB4C60A}" type="slidenum">
              <a:rPr lang="en-US" smtClean="0"/>
              <a:t>25</a:t>
            </a:fld>
            <a:endParaRPr lang="en-US"/>
          </a:p>
        </p:txBody>
      </p:sp>
    </p:spTree>
    <p:extLst>
      <p:ext uri="{BB962C8B-B14F-4D97-AF65-F5344CB8AC3E}">
        <p14:creationId xmlns:p14="http://schemas.microsoft.com/office/powerpoint/2010/main" val="28380613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method you use depends on the website architecture</a:t>
            </a:r>
          </a:p>
          <a:p>
            <a:pPr marL="285750" lvl="0" indent="-285750" defTabSz="1022350">
              <a:lnSpc>
                <a:spcPct val="90000"/>
              </a:lnSpc>
              <a:spcBef>
                <a:spcPct val="0"/>
              </a:spcBef>
              <a:spcAft>
                <a:spcPct val="35000"/>
              </a:spcAft>
              <a:buFont typeface="Arial" panose="020B0604020202020204" pitchFamily="34" charset="0"/>
              <a:buChar char="•"/>
            </a:pPr>
            <a:r>
              <a:rPr lang="en-US" sz="1800" kern="1200" dirty="0"/>
              <a:t>concurrent* collection &amp; parsing</a:t>
            </a:r>
          </a:p>
          <a:p>
            <a:pPr marL="285750" lvl="1" indent="-285750" algn="l" defTabSz="800100">
              <a:lnSpc>
                <a:spcPct val="90000"/>
              </a:lnSpc>
              <a:spcBef>
                <a:spcPct val="0"/>
              </a:spcBef>
              <a:spcAft>
                <a:spcPct val="15000"/>
              </a:spcAft>
              <a:buFont typeface="Arial" panose="020B0604020202020204" pitchFamily="34" charset="0"/>
              <a:buChar char="•"/>
            </a:pPr>
            <a:r>
              <a:rPr lang="en-US" sz="1800" kern="1200" dirty="0"/>
              <a:t>human errors</a:t>
            </a:r>
          </a:p>
          <a:p>
            <a:endParaRPr lang="en-US" dirty="0"/>
          </a:p>
        </p:txBody>
      </p:sp>
      <p:sp>
        <p:nvSpPr>
          <p:cNvPr id="4" name="Slide Number Placeholder 3"/>
          <p:cNvSpPr>
            <a:spLocks noGrp="1"/>
          </p:cNvSpPr>
          <p:nvPr>
            <p:ph type="sldNum" sz="quarter" idx="5"/>
          </p:nvPr>
        </p:nvSpPr>
        <p:spPr/>
        <p:txBody>
          <a:bodyPr/>
          <a:lstStyle/>
          <a:p>
            <a:fld id="{19CF6B02-E136-B443-9401-AD19BAB4C60A}" type="slidenum">
              <a:rPr lang="en-US" smtClean="0"/>
              <a:t>27</a:t>
            </a:fld>
            <a:endParaRPr lang="en-US"/>
          </a:p>
        </p:txBody>
      </p:sp>
    </p:spTree>
    <p:extLst>
      <p:ext uri="{BB962C8B-B14F-4D97-AF65-F5344CB8AC3E}">
        <p14:creationId xmlns:p14="http://schemas.microsoft.com/office/powerpoint/2010/main" val="6165098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parsing is depends on what formats are available &amp; what you are looking to collect</a:t>
            </a:r>
          </a:p>
          <a:p>
            <a:r>
              <a:rPr lang="en-US" dirty="0"/>
              <a:t>- PDFs, getting data out</a:t>
            </a:r>
          </a:p>
        </p:txBody>
      </p:sp>
      <p:sp>
        <p:nvSpPr>
          <p:cNvPr id="4" name="Slide Number Placeholder 3"/>
          <p:cNvSpPr>
            <a:spLocks noGrp="1"/>
          </p:cNvSpPr>
          <p:nvPr>
            <p:ph type="sldNum" sz="quarter" idx="5"/>
          </p:nvPr>
        </p:nvSpPr>
        <p:spPr/>
        <p:txBody>
          <a:bodyPr/>
          <a:lstStyle/>
          <a:p>
            <a:fld id="{19CF6B02-E136-B443-9401-AD19BAB4C60A}" type="slidenum">
              <a:rPr lang="en-US" smtClean="0"/>
              <a:t>28</a:t>
            </a:fld>
            <a:endParaRPr lang="en-US"/>
          </a:p>
        </p:txBody>
      </p:sp>
    </p:spTree>
    <p:extLst>
      <p:ext uri="{BB962C8B-B14F-4D97-AF65-F5344CB8AC3E}">
        <p14:creationId xmlns:p14="http://schemas.microsoft.com/office/powerpoint/2010/main" val="1030556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Polite: query &amp; response// traffic &amp; server load --- DON’T CRASH THE WEBSITE</a:t>
            </a:r>
          </a:p>
          <a:p>
            <a:r>
              <a:rPr lang="en-US" dirty="0"/>
              <a:t>- API (authorized)</a:t>
            </a:r>
          </a:p>
          <a:p>
            <a:r>
              <a:rPr lang="en-US" dirty="0"/>
              <a:t>- Manual entry</a:t>
            </a:r>
          </a:p>
          <a:p>
            <a:r>
              <a:rPr lang="en-US" dirty="0"/>
              <a:t>- Interactive sessions – </a:t>
            </a:r>
            <a:r>
              <a:rPr lang="en-US" dirty="0" err="1"/>
              <a:t>robots.txt</a:t>
            </a:r>
            <a:endParaRPr lang="en-US" dirty="0"/>
          </a:p>
          <a:p>
            <a:r>
              <a:rPr lang="en-US" dirty="0"/>
              <a:t>- Automated extraction – </a:t>
            </a:r>
            <a:r>
              <a:rPr lang="en-US" dirty="0" err="1"/>
              <a:t>robots.txt</a:t>
            </a:r>
            <a:r>
              <a:rPr lang="en-US" dirty="0"/>
              <a:t>, {polite}</a:t>
            </a:r>
          </a:p>
          <a:p>
            <a:r>
              <a:rPr lang="en-US" dirty="0"/>
              <a:t>- API (…unauthorized) – OPTUS leak “hack”</a:t>
            </a:r>
          </a:p>
          <a:p>
            <a:endParaRPr lang="en-US" dirty="0"/>
          </a:p>
        </p:txBody>
      </p:sp>
      <p:sp>
        <p:nvSpPr>
          <p:cNvPr id="4" name="Slide Number Placeholder 3"/>
          <p:cNvSpPr>
            <a:spLocks noGrp="1"/>
          </p:cNvSpPr>
          <p:nvPr>
            <p:ph type="sldNum" sz="quarter" idx="5"/>
          </p:nvPr>
        </p:nvSpPr>
        <p:spPr/>
        <p:txBody>
          <a:bodyPr/>
          <a:lstStyle/>
          <a:p>
            <a:fld id="{19CF6B02-E136-B443-9401-AD19BAB4C60A}" type="slidenum">
              <a:rPr lang="en-US" smtClean="0"/>
              <a:t>32</a:t>
            </a:fld>
            <a:endParaRPr lang="en-US"/>
          </a:p>
        </p:txBody>
      </p:sp>
    </p:spTree>
    <p:extLst>
      <p:ext uri="{BB962C8B-B14F-4D97-AF65-F5344CB8AC3E}">
        <p14:creationId xmlns:p14="http://schemas.microsoft.com/office/powerpoint/2010/main" val="42869250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you hire an RA</a:t>
            </a:r>
          </a:p>
          <a:p>
            <a:pPr marL="742950" lvl="1" indent="-285750"/>
            <a:r>
              <a:rPr lang="en-US" dirty="0"/>
              <a:t>Inspect webpage</a:t>
            </a:r>
          </a:p>
          <a:p>
            <a:pPr marL="1200150" lvl="2" indent="-285750"/>
            <a:r>
              <a:rPr lang="en-US" dirty="0"/>
              <a:t>pinpoint data interfaces</a:t>
            </a:r>
          </a:p>
          <a:p>
            <a:pPr marL="742950" lvl="1" indent="-285750"/>
            <a:r>
              <a:rPr lang="en-US" dirty="0"/>
              <a:t>Assess website consistency</a:t>
            </a:r>
          </a:p>
          <a:p>
            <a:pPr marL="1200150" lvl="2" indent="-285750"/>
            <a:r>
              <a:rPr lang="en-US" dirty="0"/>
              <a:t>Webpage differences (different companies)</a:t>
            </a:r>
          </a:p>
          <a:p>
            <a:pPr marL="285750" indent="-285750">
              <a:buFont typeface="Arial" panose="020B0604020202020204" pitchFamily="34" charset="0"/>
              <a:buChar char="•"/>
            </a:pPr>
            <a:r>
              <a:rPr lang="en-US" dirty="0"/>
              <a:t>Consider business incentives (website owner motives)</a:t>
            </a:r>
          </a:p>
          <a:p>
            <a:pPr marL="742950" lvl="1" indent="-285750">
              <a:buFont typeface="Arial" panose="020B0604020202020204" pitchFamily="34" charset="0"/>
              <a:buChar char="•"/>
            </a:pPr>
            <a:r>
              <a:rPr lang="en-US" dirty="0"/>
              <a:t>(i.e. more proprietary value = more barriers/obfuscation)</a:t>
            </a:r>
          </a:p>
          <a:p>
            <a:pPr marL="1200150" lvl="2" indent="-285750">
              <a:buFont typeface="Arial" panose="020B0604020202020204" pitchFamily="34" charset="0"/>
              <a:buChar char="•"/>
            </a:pPr>
            <a:r>
              <a:rPr lang="en-US" dirty="0"/>
              <a:t>Temporary passwords/cookies </a:t>
            </a:r>
            <a:r>
              <a:rPr lang="en-US" dirty="0">
                <a:sym typeface="Wingdings" pitchFamily="2" charset="2"/>
              </a:rPr>
              <a:t> dynamic content</a:t>
            </a:r>
            <a:endParaRPr lang="en-US" dirty="0"/>
          </a:p>
          <a:p>
            <a:pPr marL="742950" lvl="1" indent="-285750">
              <a:buFont typeface="Arial" panose="020B0604020202020204" pitchFamily="34" charset="0"/>
              <a:buChar char="•"/>
            </a:pPr>
            <a:r>
              <a:rPr lang="en-US" dirty="0"/>
              <a:t>More complexity = more likely RA skills could limit project success</a:t>
            </a:r>
          </a:p>
          <a:p>
            <a:pPr marL="285750" indent="-285750">
              <a:buFont typeface="Arial" panose="020B0604020202020204" pitchFamily="34" charset="0"/>
              <a:buChar char="•"/>
            </a:pPr>
            <a:r>
              <a:rPr lang="en-US" dirty="0"/>
              <a:t>Hire for etiquette, likely methods, not just “web-scraping”</a:t>
            </a:r>
          </a:p>
          <a:p>
            <a:pPr marL="285750" indent="-285750">
              <a:buFont typeface="Arial" panose="020B0604020202020204" pitchFamily="34" charset="0"/>
              <a:buChar char="•"/>
            </a:pPr>
            <a:r>
              <a:rPr lang="en-US" dirty="0"/>
              <a:t>Consider industry data partner</a:t>
            </a:r>
          </a:p>
          <a:p>
            <a:endParaRPr lang="en-US" dirty="0"/>
          </a:p>
        </p:txBody>
      </p:sp>
      <p:sp>
        <p:nvSpPr>
          <p:cNvPr id="4" name="Slide Number Placeholder 3"/>
          <p:cNvSpPr>
            <a:spLocks noGrp="1"/>
          </p:cNvSpPr>
          <p:nvPr>
            <p:ph type="sldNum" sz="quarter" idx="5"/>
          </p:nvPr>
        </p:nvSpPr>
        <p:spPr/>
        <p:txBody>
          <a:bodyPr/>
          <a:lstStyle/>
          <a:p>
            <a:fld id="{19CF6B02-E136-B443-9401-AD19BAB4C60A}" type="slidenum">
              <a:rPr lang="en-US" smtClean="0"/>
              <a:t>34</a:t>
            </a:fld>
            <a:endParaRPr lang="en-US"/>
          </a:p>
        </p:txBody>
      </p:sp>
    </p:spTree>
    <p:extLst>
      <p:ext uri="{BB962C8B-B14F-4D97-AF65-F5344CB8AC3E}">
        <p14:creationId xmlns:p14="http://schemas.microsoft.com/office/powerpoint/2010/main" val="40117736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Segue to my work between maintenance trap &amp; research quality</a:t>
            </a:r>
          </a:p>
        </p:txBody>
      </p:sp>
      <p:sp>
        <p:nvSpPr>
          <p:cNvPr id="4" name="Slide Number Placeholder 3"/>
          <p:cNvSpPr>
            <a:spLocks noGrp="1"/>
          </p:cNvSpPr>
          <p:nvPr>
            <p:ph type="sldNum" sz="quarter" idx="5"/>
          </p:nvPr>
        </p:nvSpPr>
        <p:spPr/>
        <p:txBody>
          <a:bodyPr/>
          <a:lstStyle/>
          <a:p>
            <a:fld id="{19CF6B02-E136-B443-9401-AD19BAB4C60A}" type="slidenum">
              <a:rPr lang="en-US" smtClean="0"/>
              <a:t>39</a:t>
            </a:fld>
            <a:endParaRPr lang="en-US"/>
          </a:p>
        </p:txBody>
      </p:sp>
    </p:spTree>
    <p:extLst>
      <p:ext uri="{BB962C8B-B14F-4D97-AF65-F5344CB8AC3E}">
        <p14:creationId xmlns:p14="http://schemas.microsoft.com/office/powerpoint/2010/main" val="1836951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Anything can be web-scraped data?</a:t>
            </a:r>
          </a:p>
          <a:p>
            <a:r>
              <a:rPr lang="en-US" dirty="0"/>
              <a:t>But downloading a dataset from a website doesn’t quite fit in our common understanding of web-scraped data…</a:t>
            </a:r>
          </a:p>
          <a:p>
            <a:r>
              <a:rPr lang="en-US" dirty="0"/>
              <a:t>- Web data (delivered on a platter)</a:t>
            </a:r>
          </a:p>
          <a:p>
            <a:r>
              <a:rPr lang="en-US" dirty="0"/>
              <a:t>Different collection method leads to different qualities of the data</a:t>
            </a:r>
          </a:p>
          <a:p>
            <a:pPr marL="171450" indent="-171450">
              <a:buFontTx/>
              <a:buChar char="-"/>
            </a:pPr>
            <a:r>
              <a:rPr lang="en-US" dirty="0"/>
              <a:t>”messiness”: practical &amp; conceptual</a:t>
            </a:r>
          </a:p>
          <a:p>
            <a:pPr marL="171450" indent="-171450">
              <a:buFontTx/>
              <a:buChar char="-"/>
            </a:pPr>
            <a:r>
              <a:rPr lang="en-US" dirty="0"/>
              <a:t>Parsing</a:t>
            </a:r>
          </a:p>
          <a:p>
            <a:pPr marL="171450" indent="-171450">
              <a:buFontTx/>
              <a:buChar char="-"/>
            </a:pPr>
            <a:r>
              <a:rPr lang="en-US" dirty="0"/>
              <a:t>Data quality/description</a:t>
            </a:r>
          </a:p>
        </p:txBody>
      </p:sp>
      <p:sp>
        <p:nvSpPr>
          <p:cNvPr id="4" name="Slide Number Placeholder 3"/>
          <p:cNvSpPr>
            <a:spLocks noGrp="1"/>
          </p:cNvSpPr>
          <p:nvPr>
            <p:ph type="sldNum" sz="quarter" idx="5"/>
          </p:nvPr>
        </p:nvSpPr>
        <p:spPr/>
        <p:txBody>
          <a:bodyPr/>
          <a:lstStyle/>
          <a:p>
            <a:fld id="{19CF6B02-E136-B443-9401-AD19BAB4C60A}" type="slidenum">
              <a:rPr lang="en-US" smtClean="0"/>
              <a:t>8</a:t>
            </a:fld>
            <a:endParaRPr lang="en-US"/>
          </a:p>
        </p:txBody>
      </p:sp>
    </p:spTree>
    <p:extLst>
      <p:ext uri="{BB962C8B-B14F-4D97-AF65-F5344CB8AC3E}">
        <p14:creationId xmlns:p14="http://schemas.microsoft.com/office/powerpoint/2010/main" val="693286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CF6B02-E136-B443-9401-AD19BAB4C60A}" type="slidenum">
              <a:rPr lang="en-US" smtClean="0"/>
              <a:t>40</a:t>
            </a:fld>
            <a:endParaRPr lang="en-US"/>
          </a:p>
        </p:txBody>
      </p:sp>
    </p:spTree>
    <p:extLst>
      <p:ext uri="{BB962C8B-B14F-4D97-AF65-F5344CB8AC3E}">
        <p14:creationId xmlns:p14="http://schemas.microsoft.com/office/powerpoint/2010/main" val="2546737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Incentives &amp; dynamics of the internet as an information generating and storing system vs. libraries</a:t>
            </a:r>
          </a:p>
        </p:txBody>
      </p:sp>
      <p:sp>
        <p:nvSpPr>
          <p:cNvPr id="4" name="Slide Number Placeholder 3"/>
          <p:cNvSpPr>
            <a:spLocks noGrp="1"/>
          </p:cNvSpPr>
          <p:nvPr>
            <p:ph type="sldNum" sz="quarter" idx="5"/>
          </p:nvPr>
        </p:nvSpPr>
        <p:spPr/>
        <p:txBody>
          <a:bodyPr/>
          <a:lstStyle/>
          <a:p>
            <a:fld id="{19CF6B02-E136-B443-9401-AD19BAB4C60A}" type="slidenum">
              <a:rPr lang="en-US" smtClean="0"/>
              <a:t>10</a:t>
            </a:fld>
            <a:endParaRPr lang="en-US"/>
          </a:p>
        </p:txBody>
      </p:sp>
    </p:spTree>
    <p:extLst>
      <p:ext uri="{BB962C8B-B14F-4D97-AF65-F5344CB8AC3E}">
        <p14:creationId xmlns:p14="http://schemas.microsoft.com/office/powerpoint/2010/main" val="3671239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CF6B02-E136-B443-9401-AD19BAB4C60A}" type="slidenum">
              <a:rPr lang="en-US" smtClean="0"/>
              <a:t>11</a:t>
            </a:fld>
            <a:endParaRPr lang="en-US"/>
          </a:p>
        </p:txBody>
      </p:sp>
    </p:spTree>
    <p:extLst>
      <p:ext uri="{BB962C8B-B14F-4D97-AF65-F5344CB8AC3E}">
        <p14:creationId xmlns:p14="http://schemas.microsoft.com/office/powerpoint/2010/main" val="2732079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CF6B02-E136-B443-9401-AD19BAB4C60A}" type="slidenum">
              <a:rPr lang="en-US" smtClean="0"/>
              <a:t>12</a:t>
            </a:fld>
            <a:endParaRPr lang="en-US"/>
          </a:p>
        </p:txBody>
      </p:sp>
    </p:spTree>
    <p:extLst>
      <p:ext uri="{BB962C8B-B14F-4D97-AF65-F5344CB8AC3E}">
        <p14:creationId xmlns:p14="http://schemas.microsoft.com/office/powerpoint/2010/main" val="2587763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CF6B02-E136-B443-9401-AD19BAB4C60A}" type="slidenum">
              <a:rPr lang="en-US" smtClean="0"/>
              <a:t>13</a:t>
            </a:fld>
            <a:endParaRPr lang="en-US"/>
          </a:p>
        </p:txBody>
      </p:sp>
    </p:spTree>
    <p:extLst>
      <p:ext uri="{BB962C8B-B14F-4D97-AF65-F5344CB8AC3E}">
        <p14:creationId xmlns:p14="http://schemas.microsoft.com/office/powerpoint/2010/main" val="1215418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CF6B02-E136-B443-9401-AD19BAB4C60A}" type="slidenum">
              <a:rPr lang="en-US" smtClean="0"/>
              <a:t>14</a:t>
            </a:fld>
            <a:endParaRPr lang="en-US"/>
          </a:p>
        </p:txBody>
      </p:sp>
    </p:spTree>
    <p:extLst>
      <p:ext uri="{BB962C8B-B14F-4D97-AF65-F5344CB8AC3E}">
        <p14:creationId xmlns:p14="http://schemas.microsoft.com/office/powerpoint/2010/main" val="68490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CF6B02-E136-B443-9401-AD19BAB4C60A}" type="slidenum">
              <a:rPr lang="en-US" smtClean="0"/>
              <a:t>15</a:t>
            </a:fld>
            <a:endParaRPr lang="en-US"/>
          </a:p>
        </p:txBody>
      </p:sp>
    </p:spTree>
    <p:extLst>
      <p:ext uri="{BB962C8B-B14F-4D97-AF65-F5344CB8AC3E}">
        <p14:creationId xmlns:p14="http://schemas.microsoft.com/office/powerpoint/2010/main" val="42452741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CF6B02-E136-B443-9401-AD19BAB4C60A}" type="slidenum">
              <a:rPr lang="en-US" smtClean="0"/>
              <a:t>16</a:t>
            </a:fld>
            <a:endParaRPr lang="en-US"/>
          </a:p>
        </p:txBody>
      </p:sp>
    </p:spTree>
    <p:extLst>
      <p:ext uri="{BB962C8B-B14F-4D97-AF65-F5344CB8AC3E}">
        <p14:creationId xmlns:p14="http://schemas.microsoft.com/office/powerpoint/2010/main" val="3668527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05E9E-C89C-24D2-A6EE-A684EBF151E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C199D40-A45D-A3BA-7A18-C5887FB047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033416A-5391-83FE-05F6-C743352EB049}"/>
              </a:ext>
            </a:extLst>
          </p:cNvPr>
          <p:cNvSpPr>
            <a:spLocks noGrp="1"/>
          </p:cNvSpPr>
          <p:nvPr>
            <p:ph type="dt" sz="half" idx="10"/>
          </p:nvPr>
        </p:nvSpPr>
        <p:spPr/>
        <p:txBody>
          <a:bodyPr/>
          <a:lstStyle/>
          <a:p>
            <a:fld id="{9F63C0C7-9ACD-9D45-9E11-BE7846B2C789}" type="datetimeFigureOut">
              <a:rPr lang="en-US" smtClean="0"/>
              <a:t>4/16/24</a:t>
            </a:fld>
            <a:endParaRPr lang="en-US"/>
          </a:p>
        </p:txBody>
      </p:sp>
      <p:sp>
        <p:nvSpPr>
          <p:cNvPr id="5" name="Footer Placeholder 4">
            <a:extLst>
              <a:ext uri="{FF2B5EF4-FFF2-40B4-BE49-F238E27FC236}">
                <a16:creationId xmlns:a16="http://schemas.microsoft.com/office/drawing/2014/main" id="{66AF6986-553F-07DC-5F5B-11B8A67583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4C3D78-BC32-78CD-0132-247267B9A888}"/>
              </a:ext>
            </a:extLst>
          </p:cNvPr>
          <p:cNvSpPr>
            <a:spLocks noGrp="1"/>
          </p:cNvSpPr>
          <p:nvPr>
            <p:ph type="sldNum" sz="quarter" idx="12"/>
          </p:nvPr>
        </p:nvSpPr>
        <p:spPr/>
        <p:txBody>
          <a:bodyPr/>
          <a:lstStyle/>
          <a:p>
            <a:fld id="{F0463F7D-A4B8-B448-929A-C86F6F77BA02}" type="slidenum">
              <a:rPr lang="en-US" smtClean="0"/>
              <a:t>‹#›</a:t>
            </a:fld>
            <a:endParaRPr lang="en-US"/>
          </a:p>
        </p:txBody>
      </p:sp>
    </p:spTree>
    <p:extLst>
      <p:ext uri="{BB962C8B-B14F-4D97-AF65-F5344CB8AC3E}">
        <p14:creationId xmlns:p14="http://schemas.microsoft.com/office/powerpoint/2010/main" val="239794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0BA18-D4F6-FC39-65A2-4114A22A64C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EB15030-8A6E-E427-18AA-F84B03478D3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31D76C1-DF07-D761-8BE5-A1A358A1DA98}"/>
              </a:ext>
            </a:extLst>
          </p:cNvPr>
          <p:cNvSpPr>
            <a:spLocks noGrp="1"/>
          </p:cNvSpPr>
          <p:nvPr>
            <p:ph type="dt" sz="half" idx="10"/>
          </p:nvPr>
        </p:nvSpPr>
        <p:spPr/>
        <p:txBody>
          <a:bodyPr/>
          <a:lstStyle/>
          <a:p>
            <a:fld id="{9F63C0C7-9ACD-9D45-9E11-BE7846B2C789}" type="datetimeFigureOut">
              <a:rPr lang="en-US" smtClean="0"/>
              <a:t>4/16/24</a:t>
            </a:fld>
            <a:endParaRPr lang="en-US"/>
          </a:p>
        </p:txBody>
      </p:sp>
      <p:sp>
        <p:nvSpPr>
          <p:cNvPr id="5" name="Footer Placeholder 4">
            <a:extLst>
              <a:ext uri="{FF2B5EF4-FFF2-40B4-BE49-F238E27FC236}">
                <a16:creationId xmlns:a16="http://schemas.microsoft.com/office/drawing/2014/main" id="{358EE08B-E2A1-708A-C4A2-878C3FE79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C5CE71-608D-E768-5FB4-391C260CF97B}"/>
              </a:ext>
            </a:extLst>
          </p:cNvPr>
          <p:cNvSpPr>
            <a:spLocks noGrp="1"/>
          </p:cNvSpPr>
          <p:nvPr>
            <p:ph type="sldNum" sz="quarter" idx="12"/>
          </p:nvPr>
        </p:nvSpPr>
        <p:spPr/>
        <p:txBody>
          <a:bodyPr/>
          <a:lstStyle/>
          <a:p>
            <a:fld id="{F0463F7D-A4B8-B448-929A-C86F6F77BA02}" type="slidenum">
              <a:rPr lang="en-US" smtClean="0"/>
              <a:t>‹#›</a:t>
            </a:fld>
            <a:endParaRPr lang="en-US"/>
          </a:p>
        </p:txBody>
      </p:sp>
    </p:spTree>
    <p:extLst>
      <p:ext uri="{BB962C8B-B14F-4D97-AF65-F5344CB8AC3E}">
        <p14:creationId xmlns:p14="http://schemas.microsoft.com/office/powerpoint/2010/main" val="178128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ADBAA1-DD32-B2B9-381F-570343373C2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14CA4EC-ADF0-5A2A-F8E2-5DF908529C1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39D4FA0-FB62-436B-444F-A7740FE236B4}"/>
              </a:ext>
            </a:extLst>
          </p:cNvPr>
          <p:cNvSpPr>
            <a:spLocks noGrp="1"/>
          </p:cNvSpPr>
          <p:nvPr>
            <p:ph type="dt" sz="half" idx="10"/>
          </p:nvPr>
        </p:nvSpPr>
        <p:spPr/>
        <p:txBody>
          <a:bodyPr/>
          <a:lstStyle/>
          <a:p>
            <a:fld id="{9F63C0C7-9ACD-9D45-9E11-BE7846B2C789}" type="datetimeFigureOut">
              <a:rPr lang="en-US" smtClean="0"/>
              <a:t>4/16/24</a:t>
            </a:fld>
            <a:endParaRPr lang="en-US"/>
          </a:p>
        </p:txBody>
      </p:sp>
      <p:sp>
        <p:nvSpPr>
          <p:cNvPr id="5" name="Footer Placeholder 4">
            <a:extLst>
              <a:ext uri="{FF2B5EF4-FFF2-40B4-BE49-F238E27FC236}">
                <a16:creationId xmlns:a16="http://schemas.microsoft.com/office/drawing/2014/main" id="{065AB06E-5A14-8A3B-BD88-A737D3D7F0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C342B6-0132-ED3D-F2CD-8BA65CEDE002}"/>
              </a:ext>
            </a:extLst>
          </p:cNvPr>
          <p:cNvSpPr>
            <a:spLocks noGrp="1"/>
          </p:cNvSpPr>
          <p:nvPr>
            <p:ph type="sldNum" sz="quarter" idx="12"/>
          </p:nvPr>
        </p:nvSpPr>
        <p:spPr/>
        <p:txBody>
          <a:bodyPr/>
          <a:lstStyle/>
          <a:p>
            <a:fld id="{F0463F7D-A4B8-B448-929A-C86F6F77BA02}" type="slidenum">
              <a:rPr lang="en-US" smtClean="0"/>
              <a:t>‹#›</a:t>
            </a:fld>
            <a:endParaRPr lang="en-US"/>
          </a:p>
        </p:txBody>
      </p:sp>
    </p:spTree>
    <p:extLst>
      <p:ext uri="{BB962C8B-B14F-4D97-AF65-F5344CB8AC3E}">
        <p14:creationId xmlns:p14="http://schemas.microsoft.com/office/powerpoint/2010/main" val="2056909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0FE51-BE0B-19FA-AAA4-5976F22831A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F4C628F-612E-5B6E-2B60-FFE47862941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B393974-9DBA-497A-C609-3190FF0B3DF5}"/>
              </a:ext>
            </a:extLst>
          </p:cNvPr>
          <p:cNvSpPr>
            <a:spLocks noGrp="1"/>
          </p:cNvSpPr>
          <p:nvPr>
            <p:ph type="dt" sz="half" idx="10"/>
          </p:nvPr>
        </p:nvSpPr>
        <p:spPr/>
        <p:txBody>
          <a:bodyPr/>
          <a:lstStyle/>
          <a:p>
            <a:fld id="{9F63C0C7-9ACD-9D45-9E11-BE7846B2C789}" type="datetimeFigureOut">
              <a:rPr lang="en-US" smtClean="0"/>
              <a:t>4/16/24</a:t>
            </a:fld>
            <a:endParaRPr lang="en-US"/>
          </a:p>
        </p:txBody>
      </p:sp>
      <p:sp>
        <p:nvSpPr>
          <p:cNvPr id="5" name="Footer Placeholder 4">
            <a:extLst>
              <a:ext uri="{FF2B5EF4-FFF2-40B4-BE49-F238E27FC236}">
                <a16:creationId xmlns:a16="http://schemas.microsoft.com/office/drawing/2014/main" id="{8DD71363-0004-E16C-09E1-4432784B4E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253F93-3DDF-10B5-501E-B6C16C3F07E8}"/>
              </a:ext>
            </a:extLst>
          </p:cNvPr>
          <p:cNvSpPr>
            <a:spLocks noGrp="1"/>
          </p:cNvSpPr>
          <p:nvPr>
            <p:ph type="sldNum" sz="quarter" idx="12"/>
          </p:nvPr>
        </p:nvSpPr>
        <p:spPr/>
        <p:txBody>
          <a:bodyPr/>
          <a:lstStyle/>
          <a:p>
            <a:fld id="{F0463F7D-A4B8-B448-929A-C86F6F77BA02}" type="slidenum">
              <a:rPr lang="en-US" smtClean="0"/>
              <a:t>‹#›</a:t>
            </a:fld>
            <a:endParaRPr lang="en-US"/>
          </a:p>
        </p:txBody>
      </p:sp>
    </p:spTree>
    <p:extLst>
      <p:ext uri="{BB962C8B-B14F-4D97-AF65-F5344CB8AC3E}">
        <p14:creationId xmlns:p14="http://schemas.microsoft.com/office/powerpoint/2010/main" val="2208660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60F16-46BC-AD52-21B1-E3B837899DC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F279AFD-EEB1-0EBD-5866-9B7EF1D10F3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7656EC9-8A5C-E790-FA04-8C30EE6B1599}"/>
              </a:ext>
            </a:extLst>
          </p:cNvPr>
          <p:cNvSpPr>
            <a:spLocks noGrp="1"/>
          </p:cNvSpPr>
          <p:nvPr>
            <p:ph type="dt" sz="half" idx="10"/>
          </p:nvPr>
        </p:nvSpPr>
        <p:spPr/>
        <p:txBody>
          <a:bodyPr/>
          <a:lstStyle/>
          <a:p>
            <a:fld id="{9F63C0C7-9ACD-9D45-9E11-BE7846B2C789}" type="datetimeFigureOut">
              <a:rPr lang="en-US" smtClean="0"/>
              <a:t>4/16/24</a:t>
            </a:fld>
            <a:endParaRPr lang="en-US"/>
          </a:p>
        </p:txBody>
      </p:sp>
      <p:sp>
        <p:nvSpPr>
          <p:cNvPr id="5" name="Footer Placeholder 4">
            <a:extLst>
              <a:ext uri="{FF2B5EF4-FFF2-40B4-BE49-F238E27FC236}">
                <a16:creationId xmlns:a16="http://schemas.microsoft.com/office/drawing/2014/main" id="{1A6A3373-2C2C-289A-C422-D5A1BB6513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06226B-DE4A-1CA9-256E-2E5C807C3967}"/>
              </a:ext>
            </a:extLst>
          </p:cNvPr>
          <p:cNvSpPr>
            <a:spLocks noGrp="1"/>
          </p:cNvSpPr>
          <p:nvPr>
            <p:ph type="sldNum" sz="quarter" idx="12"/>
          </p:nvPr>
        </p:nvSpPr>
        <p:spPr/>
        <p:txBody>
          <a:bodyPr/>
          <a:lstStyle/>
          <a:p>
            <a:fld id="{F0463F7D-A4B8-B448-929A-C86F6F77BA02}" type="slidenum">
              <a:rPr lang="en-US" smtClean="0"/>
              <a:t>‹#›</a:t>
            </a:fld>
            <a:endParaRPr lang="en-US"/>
          </a:p>
        </p:txBody>
      </p:sp>
    </p:spTree>
    <p:extLst>
      <p:ext uri="{BB962C8B-B14F-4D97-AF65-F5344CB8AC3E}">
        <p14:creationId xmlns:p14="http://schemas.microsoft.com/office/powerpoint/2010/main" val="2343767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AFB3-1916-EBF2-485D-D336EA2BF81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4829C7E-963F-35AB-48BE-025693AB87A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2BE2D07-72FC-CF3F-AE03-28A4B96806C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1AEE7AEC-6040-2141-FAC4-0FA88AE56E03}"/>
              </a:ext>
            </a:extLst>
          </p:cNvPr>
          <p:cNvSpPr>
            <a:spLocks noGrp="1"/>
          </p:cNvSpPr>
          <p:nvPr>
            <p:ph type="dt" sz="half" idx="10"/>
          </p:nvPr>
        </p:nvSpPr>
        <p:spPr/>
        <p:txBody>
          <a:bodyPr/>
          <a:lstStyle/>
          <a:p>
            <a:fld id="{9F63C0C7-9ACD-9D45-9E11-BE7846B2C789}" type="datetimeFigureOut">
              <a:rPr lang="en-US" smtClean="0"/>
              <a:t>4/16/24</a:t>
            </a:fld>
            <a:endParaRPr lang="en-US"/>
          </a:p>
        </p:txBody>
      </p:sp>
      <p:sp>
        <p:nvSpPr>
          <p:cNvPr id="6" name="Footer Placeholder 5">
            <a:extLst>
              <a:ext uri="{FF2B5EF4-FFF2-40B4-BE49-F238E27FC236}">
                <a16:creationId xmlns:a16="http://schemas.microsoft.com/office/drawing/2014/main" id="{E3523200-4287-B9E1-A38B-BA8D020793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25802C-27D7-A941-3A10-D4801DA90F57}"/>
              </a:ext>
            </a:extLst>
          </p:cNvPr>
          <p:cNvSpPr>
            <a:spLocks noGrp="1"/>
          </p:cNvSpPr>
          <p:nvPr>
            <p:ph type="sldNum" sz="quarter" idx="12"/>
          </p:nvPr>
        </p:nvSpPr>
        <p:spPr/>
        <p:txBody>
          <a:bodyPr/>
          <a:lstStyle/>
          <a:p>
            <a:fld id="{F0463F7D-A4B8-B448-929A-C86F6F77BA02}" type="slidenum">
              <a:rPr lang="en-US" smtClean="0"/>
              <a:t>‹#›</a:t>
            </a:fld>
            <a:endParaRPr lang="en-US"/>
          </a:p>
        </p:txBody>
      </p:sp>
    </p:spTree>
    <p:extLst>
      <p:ext uri="{BB962C8B-B14F-4D97-AF65-F5344CB8AC3E}">
        <p14:creationId xmlns:p14="http://schemas.microsoft.com/office/powerpoint/2010/main" val="2981280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29824-EBFD-B57E-58E8-9E35DBA17A9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319374F-C0DD-6C6C-A07F-B0DA0BE022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2113FF4-1C39-40C8-09F8-0BBA5D0ED19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B974F97-567F-4536-8BB8-735D53BF22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910C129-BE03-065E-01DD-56F23DA6FE3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0926AA0-5C4A-1BF4-5720-5F87DF2A1E5E}"/>
              </a:ext>
            </a:extLst>
          </p:cNvPr>
          <p:cNvSpPr>
            <a:spLocks noGrp="1"/>
          </p:cNvSpPr>
          <p:nvPr>
            <p:ph type="dt" sz="half" idx="10"/>
          </p:nvPr>
        </p:nvSpPr>
        <p:spPr/>
        <p:txBody>
          <a:bodyPr/>
          <a:lstStyle/>
          <a:p>
            <a:fld id="{9F63C0C7-9ACD-9D45-9E11-BE7846B2C789}" type="datetimeFigureOut">
              <a:rPr lang="en-US" smtClean="0"/>
              <a:t>4/16/24</a:t>
            </a:fld>
            <a:endParaRPr lang="en-US"/>
          </a:p>
        </p:txBody>
      </p:sp>
      <p:sp>
        <p:nvSpPr>
          <p:cNvPr id="8" name="Footer Placeholder 7">
            <a:extLst>
              <a:ext uri="{FF2B5EF4-FFF2-40B4-BE49-F238E27FC236}">
                <a16:creationId xmlns:a16="http://schemas.microsoft.com/office/drawing/2014/main" id="{84B4CF57-8765-E0F1-27FA-AE43783414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D66B44-D013-9790-85A0-28728D00E2B2}"/>
              </a:ext>
            </a:extLst>
          </p:cNvPr>
          <p:cNvSpPr>
            <a:spLocks noGrp="1"/>
          </p:cNvSpPr>
          <p:nvPr>
            <p:ph type="sldNum" sz="quarter" idx="12"/>
          </p:nvPr>
        </p:nvSpPr>
        <p:spPr/>
        <p:txBody>
          <a:bodyPr/>
          <a:lstStyle/>
          <a:p>
            <a:fld id="{F0463F7D-A4B8-B448-929A-C86F6F77BA02}" type="slidenum">
              <a:rPr lang="en-US" smtClean="0"/>
              <a:t>‹#›</a:t>
            </a:fld>
            <a:endParaRPr lang="en-US"/>
          </a:p>
        </p:txBody>
      </p:sp>
    </p:spTree>
    <p:extLst>
      <p:ext uri="{BB962C8B-B14F-4D97-AF65-F5344CB8AC3E}">
        <p14:creationId xmlns:p14="http://schemas.microsoft.com/office/powerpoint/2010/main" val="3362142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B5E8D-4BBD-7AE9-C2FD-63B6EBF22D7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CB7790BF-6156-9A3C-5ABF-06B304830F09}"/>
              </a:ext>
            </a:extLst>
          </p:cNvPr>
          <p:cNvSpPr>
            <a:spLocks noGrp="1"/>
          </p:cNvSpPr>
          <p:nvPr>
            <p:ph type="dt" sz="half" idx="10"/>
          </p:nvPr>
        </p:nvSpPr>
        <p:spPr/>
        <p:txBody>
          <a:bodyPr/>
          <a:lstStyle/>
          <a:p>
            <a:fld id="{9F63C0C7-9ACD-9D45-9E11-BE7846B2C789}" type="datetimeFigureOut">
              <a:rPr lang="en-US" smtClean="0"/>
              <a:t>4/16/24</a:t>
            </a:fld>
            <a:endParaRPr lang="en-US"/>
          </a:p>
        </p:txBody>
      </p:sp>
      <p:sp>
        <p:nvSpPr>
          <p:cNvPr id="4" name="Footer Placeholder 3">
            <a:extLst>
              <a:ext uri="{FF2B5EF4-FFF2-40B4-BE49-F238E27FC236}">
                <a16:creationId xmlns:a16="http://schemas.microsoft.com/office/drawing/2014/main" id="{C404C85F-7FB0-C8C0-FE82-B142479CBD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C59E16-0C49-8FD9-3BFA-41901E9BD1CE}"/>
              </a:ext>
            </a:extLst>
          </p:cNvPr>
          <p:cNvSpPr>
            <a:spLocks noGrp="1"/>
          </p:cNvSpPr>
          <p:nvPr>
            <p:ph type="sldNum" sz="quarter" idx="12"/>
          </p:nvPr>
        </p:nvSpPr>
        <p:spPr/>
        <p:txBody>
          <a:bodyPr/>
          <a:lstStyle/>
          <a:p>
            <a:fld id="{F0463F7D-A4B8-B448-929A-C86F6F77BA02}" type="slidenum">
              <a:rPr lang="en-US" smtClean="0"/>
              <a:t>‹#›</a:t>
            </a:fld>
            <a:endParaRPr lang="en-US"/>
          </a:p>
        </p:txBody>
      </p:sp>
    </p:spTree>
    <p:extLst>
      <p:ext uri="{BB962C8B-B14F-4D97-AF65-F5344CB8AC3E}">
        <p14:creationId xmlns:p14="http://schemas.microsoft.com/office/powerpoint/2010/main" val="495833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13A93C-8DBF-7FFA-796C-0CEFC16175D0}"/>
              </a:ext>
            </a:extLst>
          </p:cNvPr>
          <p:cNvSpPr>
            <a:spLocks noGrp="1"/>
          </p:cNvSpPr>
          <p:nvPr>
            <p:ph type="dt" sz="half" idx="10"/>
          </p:nvPr>
        </p:nvSpPr>
        <p:spPr/>
        <p:txBody>
          <a:bodyPr/>
          <a:lstStyle/>
          <a:p>
            <a:fld id="{9F63C0C7-9ACD-9D45-9E11-BE7846B2C789}" type="datetimeFigureOut">
              <a:rPr lang="en-US" smtClean="0"/>
              <a:t>4/16/24</a:t>
            </a:fld>
            <a:endParaRPr lang="en-US"/>
          </a:p>
        </p:txBody>
      </p:sp>
      <p:sp>
        <p:nvSpPr>
          <p:cNvPr id="3" name="Footer Placeholder 2">
            <a:extLst>
              <a:ext uri="{FF2B5EF4-FFF2-40B4-BE49-F238E27FC236}">
                <a16:creationId xmlns:a16="http://schemas.microsoft.com/office/drawing/2014/main" id="{B1758C23-EE39-7B7C-18F1-770BEB195F8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F9F78D-6492-E043-E590-59354236F16D}"/>
              </a:ext>
            </a:extLst>
          </p:cNvPr>
          <p:cNvSpPr>
            <a:spLocks noGrp="1"/>
          </p:cNvSpPr>
          <p:nvPr>
            <p:ph type="sldNum" sz="quarter" idx="12"/>
          </p:nvPr>
        </p:nvSpPr>
        <p:spPr/>
        <p:txBody>
          <a:bodyPr/>
          <a:lstStyle/>
          <a:p>
            <a:fld id="{F0463F7D-A4B8-B448-929A-C86F6F77BA02}" type="slidenum">
              <a:rPr lang="en-US" smtClean="0"/>
              <a:t>‹#›</a:t>
            </a:fld>
            <a:endParaRPr lang="en-US"/>
          </a:p>
        </p:txBody>
      </p:sp>
    </p:spTree>
    <p:extLst>
      <p:ext uri="{BB962C8B-B14F-4D97-AF65-F5344CB8AC3E}">
        <p14:creationId xmlns:p14="http://schemas.microsoft.com/office/powerpoint/2010/main" val="37230580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599D9-3B9F-F707-840A-0724AD0B856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9763ACD-0F7A-FAE3-2124-4C10A8EE60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B14ECFF-3C32-C178-00BE-5E8D2BEFC0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6EDD6A6-23D3-9305-25F3-4DFDD2A551D0}"/>
              </a:ext>
            </a:extLst>
          </p:cNvPr>
          <p:cNvSpPr>
            <a:spLocks noGrp="1"/>
          </p:cNvSpPr>
          <p:nvPr>
            <p:ph type="dt" sz="half" idx="10"/>
          </p:nvPr>
        </p:nvSpPr>
        <p:spPr/>
        <p:txBody>
          <a:bodyPr/>
          <a:lstStyle/>
          <a:p>
            <a:fld id="{9F63C0C7-9ACD-9D45-9E11-BE7846B2C789}" type="datetimeFigureOut">
              <a:rPr lang="en-US" smtClean="0"/>
              <a:t>4/16/24</a:t>
            </a:fld>
            <a:endParaRPr lang="en-US"/>
          </a:p>
        </p:txBody>
      </p:sp>
      <p:sp>
        <p:nvSpPr>
          <p:cNvPr id="6" name="Footer Placeholder 5">
            <a:extLst>
              <a:ext uri="{FF2B5EF4-FFF2-40B4-BE49-F238E27FC236}">
                <a16:creationId xmlns:a16="http://schemas.microsoft.com/office/drawing/2014/main" id="{78B84D4C-446D-E423-C2D1-CC511CB2D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FD3523-E075-0B73-4054-FA847D334857}"/>
              </a:ext>
            </a:extLst>
          </p:cNvPr>
          <p:cNvSpPr>
            <a:spLocks noGrp="1"/>
          </p:cNvSpPr>
          <p:nvPr>
            <p:ph type="sldNum" sz="quarter" idx="12"/>
          </p:nvPr>
        </p:nvSpPr>
        <p:spPr/>
        <p:txBody>
          <a:bodyPr/>
          <a:lstStyle/>
          <a:p>
            <a:fld id="{F0463F7D-A4B8-B448-929A-C86F6F77BA02}" type="slidenum">
              <a:rPr lang="en-US" smtClean="0"/>
              <a:t>‹#›</a:t>
            </a:fld>
            <a:endParaRPr lang="en-US"/>
          </a:p>
        </p:txBody>
      </p:sp>
    </p:spTree>
    <p:extLst>
      <p:ext uri="{BB962C8B-B14F-4D97-AF65-F5344CB8AC3E}">
        <p14:creationId xmlns:p14="http://schemas.microsoft.com/office/powerpoint/2010/main" val="2744294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6CB0D-00D9-1F0D-1CF4-BF5F2DCDD0B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3A39EA2-F624-8DAB-509C-DF9BFD9114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97F225-8136-E681-51C4-FBFAA8BBDC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0260651-5ACF-0DA7-6976-93E575923996}"/>
              </a:ext>
            </a:extLst>
          </p:cNvPr>
          <p:cNvSpPr>
            <a:spLocks noGrp="1"/>
          </p:cNvSpPr>
          <p:nvPr>
            <p:ph type="dt" sz="half" idx="10"/>
          </p:nvPr>
        </p:nvSpPr>
        <p:spPr/>
        <p:txBody>
          <a:bodyPr/>
          <a:lstStyle/>
          <a:p>
            <a:fld id="{9F63C0C7-9ACD-9D45-9E11-BE7846B2C789}" type="datetimeFigureOut">
              <a:rPr lang="en-US" smtClean="0"/>
              <a:t>4/16/24</a:t>
            </a:fld>
            <a:endParaRPr lang="en-US"/>
          </a:p>
        </p:txBody>
      </p:sp>
      <p:sp>
        <p:nvSpPr>
          <p:cNvPr id="6" name="Footer Placeholder 5">
            <a:extLst>
              <a:ext uri="{FF2B5EF4-FFF2-40B4-BE49-F238E27FC236}">
                <a16:creationId xmlns:a16="http://schemas.microsoft.com/office/drawing/2014/main" id="{6E2B9D57-E16D-B012-975A-02604C7E7A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9BDE44-5713-47EB-2FAA-C0DF650FDE10}"/>
              </a:ext>
            </a:extLst>
          </p:cNvPr>
          <p:cNvSpPr>
            <a:spLocks noGrp="1"/>
          </p:cNvSpPr>
          <p:nvPr>
            <p:ph type="sldNum" sz="quarter" idx="12"/>
          </p:nvPr>
        </p:nvSpPr>
        <p:spPr/>
        <p:txBody>
          <a:bodyPr/>
          <a:lstStyle/>
          <a:p>
            <a:fld id="{F0463F7D-A4B8-B448-929A-C86F6F77BA02}" type="slidenum">
              <a:rPr lang="en-US" smtClean="0"/>
              <a:t>‹#›</a:t>
            </a:fld>
            <a:endParaRPr lang="en-US"/>
          </a:p>
        </p:txBody>
      </p:sp>
    </p:spTree>
    <p:extLst>
      <p:ext uri="{BB962C8B-B14F-4D97-AF65-F5344CB8AC3E}">
        <p14:creationId xmlns:p14="http://schemas.microsoft.com/office/powerpoint/2010/main" val="920223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6F96B3-BFEC-E791-C285-CE8377D0C1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FCFC366-FF66-963D-AD21-DB1943A14C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0D4C76B-25DE-1F3F-A3D4-B6F32DEA8E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F63C0C7-9ACD-9D45-9E11-BE7846B2C789}" type="datetimeFigureOut">
              <a:rPr lang="en-US" smtClean="0"/>
              <a:t>4/16/24</a:t>
            </a:fld>
            <a:endParaRPr lang="en-US"/>
          </a:p>
        </p:txBody>
      </p:sp>
      <p:sp>
        <p:nvSpPr>
          <p:cNvPr id="5" name="Footer Placeholder 4">
            <a:extLst>
              <a:ext uri="{FF2B5EF4-FFF2-40B4-BE49-F238E27FC236}">
                <a16:creationId xmlns:a16="http://schemas.microsoft.com/office/drawing/2014/main" id="{DB3B1D2E-D242-628E-36DA-C7105C6EA9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1D0D999-4625-AB1F-83DD-D92FE24FA4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0463F7D-A4B8-B448-929A-C86F6F77BA02}" type="slidenum">
              <a:rPr lang="en-US" smtClean="0"/>
              <a:t>‹#›</a:t>
            </a:fld>
            <a:endParaRPr lang="en-US"/>
          </a:p>
        </p:txBody>
      </p:sp>
    </p:spTree>
    <p:extLst>
      <p:ext uri="{BB962C8B-B14F-4D97-AF65-F5344CB8AC3E}">
        <p14:creationId xmlns:p14="http://schemas.microsoft.com/office/powerpoint/2010/main" val="33405500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i.org/10.1109/CTS.2013.6567202"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s://doi.org/10.1257/jep.30.2.151"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arxiv.org/abs/2308.02231"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doi.org/10.1007/978-981-15-9651-3_13"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arxiv.org/abs/2308.02231"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hyperlink" Target="https://developer.mozilla.org/en-US/docs/Web/HTTP/Overview"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rvest.tidyverse.org/" TargetMode="External"/><Relationship Id="rId2" Type="http://schemas.openxmlformats.org/officeDocument/2006/relationships/hyperlink" Target="https://github.com/hadley/web-scraping" TargetMode="External"/><Relationship Id="rId1" Type="http://schemas.openxmlformats.org/officeDocument/2006/relationships/slideLayout" Target="../slideLayouts/slideLayout5.xml"/><Relationship Id="rId4" Type="http://schemas.openxmlformats.org/officeDocument/2006/relationships/hyperlink" Target="https://github.com/dmi3kno/polite" TargetMode="External"/></Relationships>
</file>

<file path=ppt/slides/_rels/slide37.xml.rels><?xml version="1.0" encoding="UTF-8" standalone="yes"?>
<Relationships xmlns="http://schemas.openxmlformats.org/package/2006/relationships"><Relationship Id="rId2" Type="http://schemas.openxmlformats.org/officeDocument/2006/relationships/hyperlink" Target="https://doi.org/10.1257/jep.30.2.151"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www.aeaweb.org/journals/data/data-legality-policy"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xml.rels><?xml version="1.0" encoding="UTF-8" standalone="yes"?>
<Relationships xmlns="http://schemas.openxmlformats.org/package/2006/relationships"><Relationship Id="rId8" Type="http://schemas.openxmlformats.org/officeDocument/2006/relationships/hyperlink" Target="https://dictionary.cambridge.org/dictionary/english/ordered" TargetMode="External"/><Relationship Id="rId13" Type="http://schemas.openxmlformats.org/officeDocument/2006/relationships/diagramColors" Target="../diagrams/colors1.xml"/><Relationship Id="rId3" Type="http://schemas.openxmlformats.org/officeDocument/2006/relationships/hyperlink" Target="https://dictionary.cambridge.org/dictionary/english/activity" TargetMode="External"/><Relationship Id="rId7" Type="http://schemas.openxmlformats.org/officeDocument/2006/relationships/hyperlink" Target="https://dictionary.cambridge.org/dictionary/english/screen" TargetMode="External"/><Relationship Id="rId12" Type="http://schemas.openxmlformats.org/officeDocument/2006/relationships/diagramQuickStyle" Target="../diagrams/quickStyle1.xml"/><Relationship Id="rId2" Type="http://schemas.openxmlformats.org/officeDocument/2006/relationships/hyperlink" Target="https://dictionary.cambridge.org/dictionary/english/web-scraping" TargetMode="External"/><Relationship Id="rId1" Type="http://schemas.openxmlformats.org/officeDocument/2006/relationships/slideLayout" Target="../slideLayouts/slideLayout2.xml"/><Relationship Id="rId6" Type="http://schemas.openxmlformats.org/officeDocument/2006/relationships/hyperlink" Target="https://dictionary.cambridge.org/dictionary/english/computer" TargetMode="External"/><Relationship Id="rId11" Type="http://schemas.openxmlformats.org/officeDocument/2006/relationships/diagramLayout" Target="../diagrams/layout1.xml"/><Relationship Id="rId5" Type="http://schemas.openxmlformats.org/officeDocument/2006/relationships/hyperlink" Target="https://dictionary.cambridge.org/dictionary/english/website" TargetMode="External"/><Relationship Id="rId10" Type="http://schemas.openxmlformats.org/officeDocument/2006/relationships/diagramData" Target="../diagrams/data1.xml"/><Relationship Id="rId4" Type="http://schemas.openxmlformats.org/officeDocument/2006/relationships/hyperlink" Target="https://dictionary.cambridge.org/dictionary/english/information" TargetMode="External"/><Relationship Id="rId9" Type="http://schemas.openxmlformats.org/officeDocument/2006/relationships/hyperlink" Target="https://dictionary.cambridge.org/dictionary/english/document" TargetMode="External"/><Relationship Id="rId14" Type="http://schemas.microsoft.com/office/2007/relationships/diagramDrawing" Target="../diagrams/drawing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hyperlink" Target="https://dictionary.cambridge.org/dictionary/english/web-scraping" TargetMode="Externa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ictionary.cambridge.org/dictionary/english/web-scraping"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gif"/><Relationship Id="rId4" Type="http://schemas.openxmlformats.org/officeDocument/2006/relationships/image" Target="../media/image1.gif"/></Relationships>
</file>

<file path=ppt/slides/_rels/slide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3C025-CAA7-3207-FBEA-CA11F02995D1}"/>
              </a:ext>
            </a:extLst>
          </p:cNvPr>
          <p:cNvSpPr>
            <a:spLocks noGrp="1"/>
          </p:cNvSpPr>
          <p:nvPr>
            <p:ph type="ctrTitle"/>
          </p:nvPr>
        </p:nvSpPr>
        <p:spPr>
          <a:xfrm>
            <a:off x="1106905" y="1122363"/>
            <a:ext cx="10034337" cy="2387600"/>
          </a:xfrm>
        </p:spPr>
        <p:txBody>
          <a:bodyPr>
            <a:normAutofit fontScale="90000"/>
          </a:bodyPr>
          <a:lstStyle/>
          <a:p>
            <a:r>
              <a:rPr lang="en-US" dirty="0" err="1"/>
              <a:t>Webscraping</a:t>
            </a:r>
            <a:r>
              <a:rPr lang="en-US" dirty="0"/>
              <a:t> in </a:t>
            </a:r>
            <a:r>
              <a:rPr lang="en-US" dirty="0" err="1"/>
              <a:t>FinEco</a:t>
            </a:r>
            <a:r>
              <a:rPr lang="en-US" dirty="0"/>
              <a:t> Research: Risks and Opportunities</a:t>
            </a:r>
          </a:p>
        </p:txBody>
      </p:sp>
      <p:sp>
        <p:nvSpPr>
          <p:cNvPr id="3" name="Subtitle 2">
            <a:extLst>
              <a:ext uri="{FF2B5EF4-FFF2-40B4-BE49-F238E27FC236}">
                <a16:creationId xmlns:a16="http://schemas.microsoft.com/office/drawing/2014/main" id="{201FAFCC-A044-C363-C659-565ECD1E206B}"/>
              </a:ext>
            </a:extLst>
          </p:cNvPr>
          <p:cNvSpPr>
            <a:spLocks noGrp="1"/>
          </p:cNvSpPr>
          <p:nvPr>
            <p:ph type="subTitle" idx="1"/>
          </p:nvPr>
        </p:nvSpPr>
        <p:spPr/>
        <p:txBody>
          <a:bodyPr/>
          <a:lstStyle/>
          <a:p>
            <a:r>
              <a:rPr lang="en-US" dirty="0"/>
              <a:t>Cynthia Huang</a:t>
            </a:r>
          </a:p>
          <a:p>
            <a:r>
              <a:rPr lang="en-US" dirty="0"/>
              <a:t>Econometrics &amp; Business Statistics</a:t>
            </a:r>
          </a:p>
        </p:txBody>
      </p:sp>
    </p:spTree>
    <p:extLst>
      <p:ext uri="{BB962C8B-B14F-4D97-AF65-F5344CB8AC3E}">
        <p14:creationId xmlns:p14="http://schemas.microsoft.com/office/powerpoint/2010/main" val="1892426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DFD23-E7F3-E141-6FEC-9910A3F476BB}"/>
              </a:ext>
            </a:extLst>
          </p:cNvPr>
          <p:cNvSpPr>
            <a:spLocks noGrp="1"/>
          </p:cNvSpPr>
          <p:nvPr>
            <p:ph type="title"/>
          </p:nvPr>
        </p:nvSpPr>
        <p:spPr/>
        <p:txBody>
          <a:bodyPr/>
          <a:lstStyle/>
          <a:p>
            <a:r>
              <a:rPr lang="en-US" dirty="0"/>
              <a:t>Big, novel, alternative (data) opportunities</a:t>
            </a:r>
          </a:p>
        </p:txBody>
      </p:sp>
      <p:sp>
        <p:nvSpPr>
          <p:cNvPr id="3" name="Content Placeholder 2">
            <a:extLst>
              <a:ext uri="{FF2B5EF4-FFF2-40B4-BE49-F238E27FC236}">
                <a16:creationId xmlns:a16="http://schemas.microsoft.com/office/drawing/2014/main" id="{520B5E80-E41B-CB23-618C-5CDD9D538D27}"/>
              </a:ext>
            </a:extLst>
          </p:cNvPr>
          <p:cNvSpPr>
            <a:spLocks noGrp="1"/>
          </p:cNvSpPr>
          <p:nvPr>
            <p:ph idx="1"/>
          </p:nvPr>
        </p:nvSpPr>
        <p:spPr/>
        <p:txBody>
          <a:bodyPr>
            <a:normAutofit/>
          </a:bodyPr>
          <a:lstStyle/>
          <a:p>
            <a:r>
              <a:rPr lang="en-US" dirty="0"/>
              <a:t>The internet is a rapidly expanding universe of </a:t>
            </a:r>
            <a:r>
              <a:rPr lang="en-US" b="1" dirty="0"/>
              <a:t>(collectable*) data</a:t>
            </a:r>
          </a:p>
          <a:p>
            <a:pPr lvl="1"/>
            <a:r>
              <a:rPr lang="en-US" dirty="0"/>
              <a:t>Multiple modalities: text, images, video…</a:t>
            </a:r>
          </a:p>
          <a:p>
            <a:pPr lvl="1"/>
            <a:r>
              <a:rPr lang="en-US" dirty="0"/>
              <a:t>Multi-source harmonization: shopping aggregators, knowledge graphs</a:t>
            </a:r>
          </a:p>
          <a:p>
            <a:pPr lvl="1"/>
            <a:r>
              <a:rPr lang="en-US" dirty="0"/>
              <a:t>Novel signal sources: social media sentiment, </a:t>
            </a:r>
            <a:r>
              <a:rPr lang="en-US" dirty="0" err="1"/>
              <a:t>digitial</a:t>
            </a:r>
            <a:r>
              <a:rPr lang="en-US" dirty="0"/>
              <a:t> economy indicators</a:t>
            </a:r>
          </a:p>
          <a:p>
            <a:r>
              <a:rPr lang="en-US" b="1" dirty="0"/>
              <a:t>Lower* cost </a:t>
            </a:r>
            <a:r>
              <a:rPr lang="en-US" dirty="0"/>
              <a:t>than traditionally available data collection methods</a:t>
            </a:r>
          </a:p>
          <a:p>
            <a:pPr lvl="1"/>
            <a:r>
              <a:rPr lang="en-US" dirty="0"/>
              <a:t>Digital vs. Analogue access and delivery</a:t>
            </a:r>
          </a:p>
          <a:p>
            <a:pPr lvl="1"/>
            <a:r>
              <a:rPr lang="en-US" dirty="0"/>
              <a:t>Automated data extraction vs. Manual data entry </a:t>
            </a:r>
          </a:p>
          <a:p>
            <a:r>
              <a:rPr lang="en-US" dirty="0"/>
              <a:t>Volume, Velocity, Variety… </a:t>
            </a:r>
            <a:r>
              <a:rPr lang="en-US" b="1" dirty="0"/>
              <a:t>Veracity?</a:t>
            </a:r>
          </a:p>
          <a:p>
            <a:pPr lvl="1"/>
            <a:r>
              <a:rPr lang="en-US" dirty="0"/>
              <a:t>Noise vs. signal for data mining, prediction, casual inference</a:t>
            </a:r>
          </a:p>
          <a:p>
            <a:pPr lvl="1"/>
            <a:r>
              <a:rPr lang="en-US" dirty="0"/>
              <a:t>Collecting data from a Complex System vs. Library</a:t>
            </a:r>
          </a:p>
          <a:p>
            <a:pPr lvl="1"/>
            <a:endParaRPr lang="en-US" dirty="0"/>
          </a:p>
          <a:p>
            <a:endParaRPr lang="en-US" dirty="0"/>
          </a:p>
          <a:p>
            <a:endParaRPr lang="en-US" dirty="0"/>
          </a:p>
        </p:txBody>
      </p:sp>
      <p:sp>
        <p:nvSpPr>
          <p:cNvPr id="7" name="TextBox 6">
            <a:extLst>
              <a:ext uri="{FF2B5EF4-FFF2-40B4-BE49-F238E27FC236}">
                <a16:creationId xmlns:a16="http://schemas.microsoft.com/office/drawing/2014/main" id="{F0342C2A-C05B-5BE2-771D-A9BAC32DAD66}"/>
              </a:ext>
            </a:extLst>
          </p:cNvPr>
          <p:cNvSpPr txBox="1"/>
          <p:nvPr/>
        </p:nvSpPr>
        <p:spPr>
          <a:xfrm>
            <a:off x="665747" y="6256505"/>
            <a:ext cx="11526253" cy="646331"/>
          </a:xfrm>
          <a:prstGeom prst="rect">
            <a:avLst/>
          </a:prstGeom>
          <a:noFill/>
        </p:spPr>
        <p:txBody>
          <a:bodyPr wrap="square">
            <a:spAutoFit/>
          </a:bodyPr>
          <a:lstStyle/>
          <a:p>
            <a:r>
              <a:rPr lang="en-AU" dirty="0" err="1">
                <a:effectLst/>
              </a:rPr>
              <a:t>Sagiroglu</a:t>
            </a:r>
            <a:r>
              <a:rPr lang="en-AU" dirty="0">
                <a:effectLst/>
              </a:rPr>
              <a:t>, S., &amp; </a:t>
            </a:r>
            <a:r>
              <a:rPr lang="en-AU" dirty="0" err="1">
                <a:effectLst/>
              </a:rPr>
              <a:t>Sinanc</a:t>
            </a:r>
            <a:r>
              <a:rPr lang="en-AU" dirty="0">
                <a:effectLst/>
              </a:rPr>
              <a:t>, D. (2013). Big data: A review. </a:t>
            </a:r>
            <a:r>
              <a:rPr lang="en-AU" i="1" dirty="0">
                <a:effectLst/>
              </a:rPr>
              <a:t>2013 International Conference on Collaboration Technologies and Systems (CTS)</a:t>
            </a:r>
            <a:r>
              <a:rPr lang="en-AU" dirty="0">
                <a:effectLst/>
              </a:rPr>
              <a:t>, 42–47. </a:t>
            </a:r>
            <a:r>
              <a:rPr lang="en-AU" dirty="0">
                <a:effectLst/>
                <a:hlinkClick r:id="rId3"/>
              </a:rPr>
              <a:t>https://doi.org/10.1109/CTS.2013.6567202</a:t>
            </a:r>
            <a:endParaRPr lang="en-AU" dirty="0">
              <a:effectLst/>
            </a:endParaRPr>
          </a:p>
        </p:txBody>
      </p:sp>
    </p:spTree>
    <p:extLst>
      <p:ext uri="{BB962C8B-B14F-4D97-AF65-F5344CB8AC3E}">
        <p14:creationId xmlns:p14="http://schemas.microsoft.com/office/powerpoint/2010/main" val="3984028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F5CA7-0565-BA24-C187-DF222026F970}"/>
              </a:ext>
            </a:extLst>
          </p:cNvPr>
          <p:cNvSpPr>
            <a:spLocks noGrp="1"/>
          </p:cNvSpPr>
          <p:nvPr>
            <p:ph type="title"/>
          </p:nvPr>
        </p:nvSpPr>
        <p:spPr/>
        <p:txBody>
          <a:bodyPr/>
          <a:lstStyle/>
          <a:p>
            <a:r>
              <a:rPr lang="en-US" dirty="0"/>
              <a:t>Research Risk: Traditional Data</a:t>
            </a:r>
          </a:p>
        </p:txBody>
      </p:sp>
      <p:sp>
        <p:nvSpPr>
          <p:cNvPr id="6" name="Text Placeholder 5">
            <a:extLst>
              <a:ext uri="{FF2B5EF4-FFF2-40B4-BE49-F238E27FC236}">
                <a16:creationId xmlns:a16="http://schemas.microsoft.com/office/drawing/2014/main" id="{1FFAC49D-08C7-B1A1-C9C1-1568B77A2120}"/>
              </a:ext>
            </a:extLst>
          </p:cNvPr>
          <p:cNvSpPr>
            <a:spLocks noGrp="1"/>
          </p:cNvSpPr>
          <p:nvPr>
            <p:ph type="body" idx="1"/>
          </p:nvPr>
        </p:nvSpPr>
        <p:spPr/>
        <p:txBody>
          <a:bodyPr/>
          <a:lstStyle/>
          <a:p>
            <a:r>
              <a:rPr lang="en-US" dirty="0"/>
              <a:t>Operational Risk</a:t>
            </a:r>
          </a:p>
        </p:txBody>
      </p:sp>
      <p:sp>
        <p:nvSpPr>
          <p:cNvPr id="7" name="Content Placeholder 6">
            <a:extLst>
              <a:ext uri="{FF2B5EF4-FFF2-40B4-BE49-F238E27FC236}">
                <a16:creationId xmlns:a16="http://schemas.microsoft.com/office/drawing/2014/main" id="{8F7DF4B6-74EA-8FE5-D680-47F9730A05C9}"/>
              </a:ext>
            </a:extLst>
          </p:cNvPr>
          <p:cNvSpPr>
            <a:spLocks noGrp="1"/>
          </p:cNvSpPr>
          <p:nvPr>
            <p:ph sz="half" idx="2"/>
          </p:nvPr>
        </p:nvSpPr>
        <p:spPr/>
        <p:txBody>
          <a:bodyPr/>
          <a:lstStyle/>
          <a:p>
            <a:r>
              <a:rPr lang="en-US" dirty="0"/>
              <a:t>Availability and Access </a:t>
            </a:r>
          </a:p>
          <a:p>
            <a:r>
              <a:rPr lang="en-US" dirty="0"/>
              <a:t>Cost</a:t>
            </a:r>
          </a:p>
          <a:p>
            <a:r>
              <a:rPr lang="en-US" dirty="0"/>
              <a:t>Legal and ethical</a:t>
            </a:r>
          </a:p>
        </p:txBody>
      </p:sp>
      <p:sp>
        <p:nvSpPr>
          <p:cNvPr id="8" name="Text Placeholder 7">
            <a:extLst>
              <a:ext uri="{FF2B5EF4-FFF2-40B4-BE49-F238E27FC236}">
                <a16:creationId xmlns:a16="http://schemas.microsoft.com/office/drawing/2014/main" id="{1E140AE2-1DCD-DDC3-CD8B-E11A257377F8}"/>
              </a:ext>
            </a:extLst>
          </p:cNvPr>
          <p:cNvSpPr>
            <a:spLocks noGrp="1"/>
          </p:cNvSpPr>
          <p:nvPr>
            <p:ph type="body" sz="quarter" idx="3"/>
          </p:nvPr>
        </p:nvSpPr>
        <p:spPr/>
        <p:txBody>
          <a:bodyPr/>
          <a:lstStyle/>
          <a:p>
            <a:r>
              <a:rPr lang="en-US" dirty="0"/>
              <a:t>Scientific Risk</a:t>
            </a:r>
          </a:p>
        </p:txBody>
      </p:sp>
      <p:sp>
        <p:nvSpPr>
          <p:cNvPr id="9" name="Content Placeholder 8">
            <a:extLst>
              <a:ext uri="{FF2B5EF4-FFF2-40B4-BE49-F238E27FC236}">
                <a16:creationId xmlns:a16="http://schemas.microsoft.com/office/drawing/2014/main" id="{3E50EFE3-9015-9BB8-D1C9-448161AE31C4}"/>
              </a:ext>
            </a:extLst>
          </p:cNvPr>
          <p:cNvSpPr>
            <a:spLocks noGrp="1"/>
          </p:cNvSpPr>
          <p:nvPr>
            <p:ph sz="quarter" idx="4"/>
          </p:nvPr>
        </p:nvSpPr>
        <p:spPr/>
        <p:txBody>
          <a:bodyPr/>
          <a:lstStyle/>
          <a:p>
            <a:r>
              <a:rPr lang="en-US" dirty="0"/>
              <a:t>Suitable analysis methods</a:t>
            </a:r>
          </a:p>
          <a:p>
            <a:r>
              <a:rPr lang="en-US" dirty="0"/>
              <a:t>Signal-to-noise ratio (in context)</a:t>
            </a:r>
          </a:p>
          <a:p>
            <a:r>
              <a:rPr lang="en-US" dirty="0"/>
              <a:t>Data quality</a:t>
            </a:r>
          </a:p>
          <a:p>
            <a:endParaRPr lang="en-US" dirty="0"/>
          </a:p>
        </p:txBody>
      </p:sp>
    </p:spTree>
    <p:extLst>
      <p:ext uri="{BB962C8B-B14F-4D97-AF65-F5344CB8AC3E}">
        <p14:creationId xmlns:p14="http://schemas.microsoft.com/office/powerpoint/2010/main" val="720657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F5CA7-0565-BA24-C187-DF222026F970}"/>
              </a:ext>
            </a:extLst>
          </p:cNvPr>
          <p:cNvSpPr>
            <a:spLocks noGrp="1"/>
          </p:cNvSpPr>
          <p:nvPr>
            <p:ph type="title"/>
          </p:nvPr>
        </p:nvSpPr>
        <p:spPr/>
        <p:txBody>
          <a:bodyPr/>
          <a:lstStyle/>
          <a:p>
            <a:r>
              <a:rPr lang="en-US" dirty="0"/>
              <a:t>Research Risk: Web Scraped Data</a:t>
            </a:r>
          </a:p>
        </p:txBody>
      </p:sp>
      <p:sp>
        <p:nvSpPr>
          <p:cNvPr id="6" name="Text Placeholder 5">
            <a:extLst>
              <a:ext uri="{FF2B5EF4-FFF2-40B4-BE49-F238E27FC236}">
                <a16:creationId xmlns:a16="http://schemas.microsoft.com/office/drawing/2014/main" id="{1FFAC49D-08C7-B1A1-C9C1-1568B77A2120}"/>
              </a:ext>
            </a:extLst>
          </p:cNvPr>
          <p:cNvSpPr>
            <a:spLocks noGrp="1"/>
          </p:cNvSpPr>
          <p:nvPr>
            <p:ph type="body" idx="1"/>
          </p:nvPr>
        </p:nvSpPr>
        <p:spPr/>
        <p:txBody>
          <a:bodyPr/>
          <a:lstStyle/>
          <a:p>
            <a:r>
              <a:rPr lang="en-US" dirty="0"/>
              <a:t>Operational Risk</a:t>
            </a:r>
          </a:p>
        </p:txBody>
      </p:sp>
      <p:sp>
        <p:nvSpPr>
          <p:cNvPr id="7" name="Content Placeholder 6">
            <a:extLst>
              <a:ext uri="{FF2B5EF4-FFF2-40B4-BE49-F238E27FC236}">
                <a16:creationId xmlns:a16="http://schemas.microsoft.com/office/drawing/2014/main" id="{8F7DF4B6-74EA-8FE5-D680-47F9730A05C9}"/>
              </a:ext>
            </a:extLst>
          </p:cNvPr>
          <p:cNvSpPr>
            <a:spLocks noGrp="1"/>
          </p:cNvSpPr>
          <p:nvPr>
            <p:ph sz="half" idx="2"/>
          </p:nvPr>
        </p:nvSpPr>
        <p:spPr>
          <a:xfrm>
            <a:off x="839788" y="2505075"/>
            <a:ext cx="5157787" cy="2671762"/>
          </a:xfrm>
        </p:spPr>
        <p:txBody>
          <a:bodyPr>
            <a:normAutofit lnSpcReduction="10000"/>
          </a:bodyPr>
          <a:lstStyle/>
          <a:p>
            <a:r>
              <a:rPr lang="en-US" b="1" dirty="0"/>
              <a:t>Cost = Time</a:t>
            </a:r>
          </a:p>
          <a:p>
            <a:r>
              <a:rPr lang="en-US" dirty="0"/>
              <a:t>Availability and access</a:t>
            </a:r>
          </a:p>
          <a:p>
            <a:pPr lvl="1"/>
            <a:r>
              <a:rPr lang="en-US" dirty="0"/>
              <a:t>Sampling bias</a:t>
            </a:r>
          </a:p>
          <a:p>
            <a:pPr lvl="1"/>
            <a:r>
              <a:rPr lang="en-US" dirty="0"/>
              <a:t>Unstable web interfaces</a:t>
            </a:r>
          </a:p>
          <a:p>
            <a:r>
              <a:rPr lang="en-US" dirty="0"/>
              <a:t>Legal and ethical</a:t>
            </a:r>
          </a:p>
          <a:p>
            <a:pPr lvl="1"/>
            <a:r>
              <a:rPr lang="en-US" dirty="0"/>
              <a:t>Usage terms</a:t>
            </a:r>
          </a:p>
        </p:txBody>
      </p:sp>
      <p:sp>
        <p:nvSpPr>
          <p:cNvPr id="8" name="Text Placeholder 7">
            <a:extLst>
              <a:ext uri="{FF2B5EF4-FFF2-40B4-BE49-F238E27FC236}">
                <a16:creationId xmlns:a16="http://schemas.microsoft.com/office/drawing/2014/main" id="{1E140AE2-1DCD-DDC3-CD8B-E11A257377F8}"/>
              </a:ext>
            </a:extLst>
          </p:cNvPr>
          <p:cNvSpPr>
            <a:spLocks noGrp="1"/>
          </p:cNvSpPr>
          <p:nvPr>
            <p:ph type="body" sz="quarter" idx="3"/>
          </p:nvPr>
        </p:nvSpPr>
        <p:spPr/>
        <p:txBody>
          <a:bodyPr/>
          <a:lstStyle/>
          <a:p>
            <a:r>
              <a:rPr lang="en-US" dirty="0"/>
              <a:t>Scientific Risk</a:t>
            </a:r>
          </a:p>
        </p:txBody>
      </p:sp>
      <p:sp>
        <p:nvSpPr>
          <p:cNvPr id="9" name="Content Placeholder 8">
            <a:extLst>
              <a:ext uri="{FF2B5EF4-FFF2-40B4-BE49-F238E27FC236}">
                <a16:creationId xmlns:a16="http://schemas.microsoft.com/office/drawing/2014/main" id="{3E50EFE3-9015-9BB8-D1C9-448161AE31C4}"/>
              </a:ext>
            </a:extLst>
          </p:cNvPr>
          <p:cNvSpPr>
            <a:spLocks noGrp="1"/>
          </p:cNvSpPr>
          <p:nvPr>
            <p:ph sz="quarter" idx="4"/>
          </p:nvPr>
        </p:nvSpPr>
        <p:spPr>
          <a:xfrm>
            <a:off x="6172200" y="2505075"/>
            <a:ext cx="5183188" cy="2671762"/>
          </a:xfrm>
        </p:spPr>
        <p:txBody>
          <a:bodyPr>
            <a:normAutofit lnSpcReduction="10000"/>
          </a:bodyPr>
          <a:lstStyle/>
          <a:p>
            <a:r>
              <a:rPr lang="en-US" b="1" dirty="0"/>
              <a:t>Data quality</a:t>
            </a:r>
          </a:p>
          <a:p>
            <a:pPr lvl="1"/>
            <a:r>
              <a:rPr lang="en-US" dirty="0"/>
              <a:t>Completeness</a:t>
            </a:r>
          </a:p>
          <a:p>
            <a:pPr lvl="1"/>
            <a:r>
              <a:rPr lang="en-US" dirty="0"/>
              <a:t>Accuracy</a:t>
            </a:r>
          </a:p>
          <a:p>
            <a:r>
              <a:rPr lang="en-US" b="1" dirty="0"/>
              <a:t>Signal-to-noise ratio</a:t>
            </a:r>
          </a:p>
          <a:p>
            <a:pPr lvl="1"/>
            <a:r>
              <a:rPr lang="en-US" dirty="0"/>
              <a:t>Big Data Paradox</a:t>
            </a:r>
          </a:p>
          <a:p>
            <a:r>
              <a:rPr lang="en-US" dirty="0"/>
              <a:t>Suitable analysis methods</a:t>
            </a:r>
          </a:p>
          <a:p>
            <a:endParaRPr lang="en-US" dirty="0"/>
          </a:p>
        </p:txBody>
      </p:sp>
      <p:sp>
        <p:nvSpPr>
          <p:cNvPr id="3" name="Rounded Rectangle 2">
            <a:extLst>
              <a:ext uri="{FF2B5EF4-FFF2-40B4-BE49-F238E27FC236}">
                <a16:creationId xmlns:a16="http://schemas.microsoft.com/office/drawing/2014/main" id="{62152488-F1A0-EA48-3D96-18E2294D43EC}"/>
              </a:ext>
            </a:extLst>
          </p:cNvPr>
          <p:cNvSpPr/>
          <p:nvPr/>
        </p:nvSpPr>
        <p:spPr>
          <a:xfrm>
            <a:off x="839787" y="5176837"/>
            <a:ext cx="5157787" cy="1020763"/>
          </a:xfrm>
          <a:prstGeom prst="roundRect">
            <a:avLst/>
          </a:prstGeom>
          <a:solidFill>
            <a:srgbClr val="CDDFF0"/>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800" dirty="0">
                <a:solidFill>
                  <a:schemeClr val="tx1"/>
                </a:solidFill>
              </a:rPr>
              <a:t>Data Collection Scope</a:t>
            </a:r>
          </a:p>
        </p:txBody>
      </p:sp>
      <p:sp>
        <p:nvSpPr>
          <p:cNvPr id="4" name="Rounded Rectangle 3">
            <a:extLst>
              <a:ext uri="{FF2B5EF4-FFF2-40B4-BE49-F238E27FC236}">
                <a16:creationId xmlns:a16="http://schemas.microsoft.com/office/drawing/2014/main" id="{89C82D61-7962-B9B0-66F2-048B7D75D80E}"/>
              </a:ext>
            </a:extLst>
          </p:cNvPr>
          <p:cNvSpPr/>
          <p:nvPr/>
        </p:nvSpPr>
        <p:spPr>
          <a:xfrm>
            <a:off x="6096000" y="5176837"/>
            <a:ext cx="5157787" cy="1020763"/>
          </a:xfrm>
          <a:prstGeom prst="roundRect">
            <a:avLst/>
          </a:prstGeom>
          <a:solidFill>
            <a:srgbClr val="CDDFF0"/>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800" dirty="0">
                <a:solidFill>
                  <a:schemeClr val="tx1"/>
                </a:solidFill>
              </a:rPr>
              <a:t>Conceptual Scope</a:t>
            </a:r>
          </a:p>
        </p:txBody>
      </p:sp>
    </p:spTree>
    <p:extLst>
      <p:ext uri="{BB962C8B-B14F-4D97-AF65-F5344CB8AC3E}">
        <p14:creationId xmlns:p14="http://schemas.microsoft.com/office/powerpoint/2010/main" val="3896355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F3AD7E0-34E0-0A86-A0B2-2F04FBC0A39A}"/>
              </a:ext>
            </a:extLst>
          </p:cNvPr>
          <p:cNvSpPr>
            <a:spLocks noGrp="1"/>
          </p:cNvSpPr>
          <p:nvPr>
            <p:ph type="title"/>
          </p:nvPr>
        </p:nvSpPr>
        <p:spPr/>
        <p:txBody>
          <a:bodyPr/>
          <a:lstStyle/>
          <a:p>
            <a:r>
              <a:rPr lang="en-US" dirty="0"/>
              <a:t>Web Scraped Data Risk</a:t>
            </a:r>
          </a:p>
        </p:txBody>
      </p:sp>
      <p:sp>
        <p:nvSpPr>
          <p:cNvPr id="24" name="Text Placeholder 23">
            <a:extLst>
              <a:ext uri="{FF2B5EF4-FFF2-40B4-BE49-F238E27FC236}">
                <a16:creationId xmlns:a16="http://schemas.microsoft.com/office/drawing/2014/main" id="{0711B263-99D5-BAE2-E063-E78205CB21D8}"/>
              </a:ext>
            </a:extLst>
          </p:cNvPr>
          <p:cNvSpPr>
            <a:spLocks noGrp="1"/>
          </p:cNvSpPr>
          <p:nvPr>
            <p:ph type="body" idx="1"/>
          </p:nvPr>
        </p:nvSpPr>
        <p:spPr>
          <a:xfrm>
            <a:off x="6194425" y="1681163"/>
            <a:ext cx="5157787" cy="823912"/>
          </a:xfrm>
        </p:spPr>
        <p:txBody>
          <a:bodyPr/>
          <a:lstStyle/>
          <a:p>
            <a:r>
              <a:rPr lang="en-US" dirty="0"/>
              <a:t>Resource Sink</a:t>
            </a:r>
          </a:p>
        </p:txBody>
      </p:sp>
      <p:sp>
        <p:nvSpPr>
          <p:cNvPr id="25" name="Content Placeholder 24">
            <a:extLst>
              <a:ext uri="{FF2B5EF4-FFF2-40B4-BE49-F238E27FC236}">
                <a16:creationId xmlns:a16="http://schemas.microsoft.com/office/drawing/2014/main" id="{547B4FFF-5943-F78A-C0B8-A7651C4145BB}"/>
              </a:ext>
            </a:extLst>
          </p:cNvPr>
          <p:cNvSpPr>
            <a:spLocks noGrp="1"/>
          </p:cNvSpPr>
          <p:nvPr>
            <p:ph sz="half" idx="2"/>
          </p:nvPr>
        </p:nvSpPr>
        <p:spPr>
          <a:xfrm>
            <a:off x="6194425" y="2505075"/>
            <a:ext cx="5157787" cy="3684588"/>
          </a:xfrm>
        </p:spPr>
        <p:txBody>
          <a:bodyPr>
            <a:normAutofit/>
          </a:bodyPr>
          <a:lstStyle/>
          <a:p>
            <a:pPr marL="0" indent="0">
              <a:buNone/>
            </a:pPr>
            <a:r>
              <a:rPr lang="en-US" sz="2400" b="1" i="1" dirty="0"/>
              <a:t>Example dataset description: </a:t>
            </a:r>
          </a:p>
          <a:p>
            <a:pPr marL="0" indent="0">
              <a:buNone/>
            </a:pPr>
            <a:r>
              <a:rPr lang="en-US" sz="2400" i="1" dirty="0"/>
              <a:t>Daily stock prices</a:t>
            </a:r>
          </a:p>
          <a:p>
            <a:r>
              <a:rPr lang="en-US" dirty="0"/>
              <a:t>Conceptually and operationally open-ended</a:t>
            </a:r>
          </a:p>
          <a:p>
            <a:r>
              <a:rPr lang="en-US" dirty="0"/>
              <a:t>Unclear dataset dimensions</a:t>
            </a:r>
          </a:p>
          <a:p>
            <a:pPr lvl="1"/>
            <a:r>
              <a:rPr lang="en-US" dirty="0"/>
              <a:t>Which firms?</a:t>
            </a:r>
          </a:p>
          <a:p>
            <a:pPr lvl="1"/>
            <a:r>
              <a:rPr lang="en-US" dirty="0"/>
              <a:t>What time period?</a:t>
            </a:r>
          </a:p>
        </p:txBody>
      </p:sp>
      <p:grpSp>
        <p:nvGrpSpPr>
          <p:cNvPr id="2" name="Group 1">
            <a:extLst>
              <a:ext uri="{FF2B5EF4-FFF2-40B4-BE49-F238E27FC236}">
                <a16:creationId xmlns:a16="http://schemas.microsoft.com/office/drawing/2014/main" id="{CEF86686-FBF6-A844-273F-6767439FDFCB}"/>
              </a:ext>
            </a:extLst>
          </p:cNvPr>
          <p:cNvGrpSpPr/>
          <p:nvPr/>
        </p:nvGrpSpPr>
        <p:grpSpPr>
          <a:xfrm>
            <a:off x="1151731" y="1681163"/>
            <a:ext cx="4508500" cy="4508500"/>
            <a:chOff x="1151731" y="1681163"/>
            <a:chExt cx="4508500" cy="4508500"/>
          </a:xfrm>
        </p:grpSpPr>
        <p:sp>
          <p:nvSpPr>
            <p:cNvPr id="3" name="Quad Arrow 2">
              <a:extLst>
                <a:ext uri="{FF2B5EF4-FFF2-40B4-BE49-F238E27FC236}">
                  <a16:creationId xmlns:a16="http://schemas.microsoft.com/office/drawing/2014/main" id="{682DEEDC-4295-BD62-41AF-752164842B6C}"/>
                </a:ext>
              </a:extLst>
            </p:cNvPr>
            <p:cNvSpPr/>
            <p:nvPr/>
          </p:nvSpPr>
          <p:spPr>
            <a:xfrm>
              <a:off x="1151731" y="1681163"/>
              <a:ext cx="4508500" cy="4508500"/>
            </a:xfrm>
            <a:prstGeom prst="quadArrow">
              <a:avLst>
                <a:gd name="adj1" fmla="val 2000"/>
                <a:gd name="adj2" fmla="val 4000"/>
                <a:gd name="adj3" fmla="val 5000"/>
              </a:avLst>
            </a:prstGeom>
          </p:spPr>
          <p:style>
            <a:lnRef idx="0">
              <a:schemeClr val="dk1">
                <a:hueOff val="0"/>
                <a:satOff val="0"/>
                <a:lumOff val="0"/>
                <a:alphaOff val="0"/>
              </a:schemeClr>
            </a:lnRef>
            <a:fillRef idx="1">
              <a:schemeClr val="accent4">
                <a:tint val="40000"/>
                <a:hueOff val="0"/>
                <a:satOff val="0"/>
                <a:lumOff val="0"/>
                <a:alphaOff val="0"/>
              </a:schemeClr>
            </a:fillRef>
            <a:effectRef idx="0">
              <a:schemeClr val="accent4">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 name="Freeform 3">
              <a:extLst>
                <a:ext uri="{FF2B5EF4-FFF2-40B4-BE49-F238E27FC236}">
                  <a16:creationId xmlns:a16="http://schemas.microsoft.com/office/drawing/2014/main" id="{A2D492DB-8C16-6C83-A677-3D4C8550A740}"/>
                </a:ext>
              </a:extLst>
            </p:cNvPr>
            <p:cNvSpPr/>
            <p:nvPr/>
          </p:nvSpPr>
          <p:spPr>
            <a:xfrm>
              <a:off x="1444784" y="1974215"/>
              <a:ext cx="1803400" cy="1803400"/>
            </a:xfrm>
            <a:custGeom>
              <a:avLst/>
              <a:gdLst>
                <a:gd name="connsiteX0" fmla="*/ 0 w 1803400"/>
                <a:gd name="connsiteY0" fmla="*/ 300573 h 1803400"/>
                <a:gd name="connsiteX1" fmla="*/ 300573 w 1803400"/>
                <a:gd name="connsiteY1" fmla="*/ 0 h 1803400"/>
                <a:gd name="connsiteX2" fmla="*/ 1502827 w 1803400"/>
                <a:gd name="connsiteY2" fmla="*/ 0 h 1803400"/>
                <a:gd name="connsiteX3" fmla="*/ 1803400 w 1803400"/>
                <a:gd name="connsiteY3" fmla="*/ 300573 h 1803400"/>
                <a:gd name="connsiteX4" fmla="*/ 1803400 w 1803400"/>
                <a:gd name="connsiteY4" fmla="*/ 1502827 h 1803400"/>
                <a:gd name="connsiteX5" fmla="*/ 1502827 w 1803400"/>
                <a:gd name="connsiteY5" fmla="*/ 1803400 h 1803400"/>
                <a:gd name="connsiteX6" fmla="*/ 300573 w 1803400"/>
                <a:gd name="connsiteY6" fmla="*/ 1803400 h 1803400"/>
                <a:gd name="connsiteX7" fmla="*/ 0 w 1803400"/>
                <a:gd name="connsiteY7" fmla="*/ 1502827 h 1803400"/>
                <a:gd name="connsiteX8" fmla="*/ 0 w 1803400"/>
                <a:gd name="connsiteY8" fmla="*/ 300573 h 18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400" h="1803400">
                  <a:moveTo>
                    <a:pt x="0" y="300573"/>
                  </a:moveTo>
                  <a:cubicBezTo>
                    <a:pt x="0" y="134571"/>
                    <a:pt x="134571" y="0"/>
                    <a:pt x="300573" y="0"/>
                  </a:cubicBezTo>
                  <a:lnTo>
                    <a:pt x="1502827" y="0"/>
                  </a:lnTo>
                  <a:cubicBezTo>
                    <a:pt x="1668829" y="0"/>
                    <a:pt x="1803400" y="134571"/>
                    <a:pt x="1803400" y="300573"/>
                  </a:cubicBezTo>
                  <a:lnTo>
                    <a:pt x="1803400" y="1502827"/>
                  </a:lnTo>
                  <a:cubicBezTo>
                    <a:pt x="1803400" y="1668829"/>
                    <a:pt x="1668829" y="1803400"/>
                    <a:pt x="1502827" y="1803400"/>
                  </a:cubicBezTo>
                  <a:lnTo>
                    <a:pt x="300573" y="1803400"/>
                  </a:lnTo>
                  <a:cubicBezTo>
                    <a:pt x="134571" y="1803400"/>
                    <a:pt x="0" y="1668829"/>
                    <a:pt x="0" y="1502827"/>
                  </a:cubicBezTo>
                  <a:lnTo>
                    <a:pt x="0" y="300573"/>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64235" tIns="164235" rIns="164235" bIns="164235" numCol="1" spcCol="1270" anchor="ctr" anchorCtr="0">
              <a:noAutofit/>
            </a:bodyPr>
            <a:lstStyle/>
            <a:p>
              <a:pPr marL="0" lvl="0" indent="0" algn="ctr" defTabSz="889000">
                <a:lnSpc>
                  <a:spcPct val="90000"/>
                </a:lnSpc>
                <a:spcBef>
                  <a:spcPct val="0"/>
                </a:spcBef>
                <a:spcAft>
                  <a:spcPct val="35000"/>
                </a:spcAft>
                <a:buNone/>
              </a:pPr>
              <a:r>
                <a:rPr lang="en-GB" sz="2000" kern="1200" dirty="0"/>
                <a:t>Resource Sink</a:t>
              </a:r>
            </a:p>
          </p:txBody>
        </p:sp>
        <p:sp>
          <p:nvSpPr>
            <p:cNvPr id="5" name="Freeform 4">
              <a:extLst>
                <a:ext uri="{FF2B5EF4-FFF2-40B4-BE49-F238E27FC236}">
                  <a16:creationId xmlns:a16="http://schemas.microsoft.com/office/drawing/2014/main" id="{DE94C4D8-6298-6E0B-2D25-E6D3D4B2CD57}"/>
                </a:ext>
              </a:extLst>
            </p:cNvPr>
            <p:cNvSpPr/>
            <p:nvPr/>
          </p:nvSpPr>
          <p:spPr>
            <a:xfrm>
              <a:off x="3563779" y="1974215"/>
              <a:ext cx="1803400" cy="1803400"/>
            </a:xfrm>
            <a:custGeom>
              <a:avLst/>
              <a:gdLst>
                <a:gd name="connsiteX0" fmla="*/ 0 w 1803400"/>
                <a:gd name="connsiteY0" fmla="*/ 300573 h 1803400"/>
                <a:gd name="connsiteX1" fmla="*/ 300573 w 1803400"/>
                <a:gd name="connsiteY1" fmla="*/ 0 h 1803400"/>
                <a:gd name="connsiteX2" fmla="*/ 1502827 w 1803400"/>
                <a:gd name="connsiteY2" fmla="*/ 0 h 1803400"/>
                <a:gd name="connsiteX3" fmla="*/ 1803400 w 1803400"/>
                <a:gd name="connsiteY3" fmla="*/ 300573 h 1803400"/>
                <a:gd name="connsiteX4" fmla="*/ 1803400 w 1803400"/>
                <a:gd name="connsiteY4" fmla="*/ 1502827 h 1803400"/>
                <a:gd name="connsiteX5" fmla="*/ 1502827 w 1803400"/>
                <a:gd name="connsiteY5" fmla="*/ 1803400 h 1803400"/>
                <a:gd name="connsiteX6" fmla="*/ 300573 w 1803400"/>
                <a:gd name="connsiteY6" fmla="*/ 1803400 h 1803400"/>
                <a:gd name="connsiteX7" fmla="*/ 0 w 1803400"/>
                <a:gd name="connsiteY7" fmla="*/ 1502827 h 1803400"/>
                <a:gd name="connsiteX8" fmla="*/ 0 w 1803400"/>
                <a:gd name="connsiteY8" fmla="*/ 300573 h 18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400" h="1803400">
                  <a:moveTo>
                    <a:pt x="0" y="300573"/>
                  </a:moveTo>
                  <a:cubicBezTo>
                    <a:pt x="0" y="134571"/>
                    <a:pt x="134571" y="0"/>
                    <a:pt x="300573" y="0"/>
                  </a:cubicBezTo>
                  <a:lnTo>
                    <a:pt x="1502827" y="0"/>
                  </a:lnTo>
                  <a:cubicBezTo>
                    <a:pt x="1668829" y="0"/>
                    <a:pt x="1803400" y="134571"/>
                    <a:pt x="1803400" y="300573"/>
                  </a:cubicBezTo>
                  <a:lnTo>
                    <a:pt x="1803400" y="1502827"/>
                  </a:lnTo>
                  <a:cubicBezTo>
                    <a:pt x="1803400" y="1668829"/>
                    <a:pt x="1668829" y="1803400"/>
                    <a:pt x="1502827" y="1803400"/>
                  </a:cubicBezTo>
                  <a:lnTo>
                    <a:pt x="300573" y="1803400"/>
                  </a:lnTo>
                  <a:cubicBezTo>
                    <a:pt x="134571" y="1803400"/>
                    <a:pt x="0" y="1668829"/>
                    <a:pt x="0" y="1502827"/>
                  </a:cubicBezTo>
                  <a:lnTo>
                    <a:pt x="0" y="300573"/>
                  </a:lnTo>
                  <a:close/>
                </a:path>
              </a:pathLst>
            </a:custGeom>
            <a:solidFill>
              <a:schemeClr val="bg2">
                <a:lumMod val="90000"/>
              </a:schemeClr>
            </a:solidFill>
          </p:spPr>
          <p:style>
            <a:lnRef idx="2">
              <a:schemeClr val="lt1">
                <a:hueOff val="0"/>
                <a:satOff val="0"/>
                <a:lumOff val="0"/>
                <a:alphaOff val="0"/>
              </a:schemeClr>
            </a:lnRef>
            <a:fillRef idx="1">
              <a:schemeClr val="accent4">
                <a:hueOff val="2199979"/>
                <a:satOff val="-9734"/>
                <a:lumOff val="-1634"/>
                <a:alphaOff val="0"/>
              </a:schemeClr>
            </a:fillRef>
            <a:effectRef idx="0">
              <a:schemeClr val="accent4">
                <a:hueOff val="2199979"/>
                <a:satOff val="-9734"/>
                <a:lumOff val="-1634"/>
                <a:alphaOff val="0"/>
              </a:schemeClr>
            </a:effectRef>
            <a:fontRef idx="minor">
              <a:schemeClr val="lt1"/>
            </a:fontRef>
          </p:style>
          <p:txBody>
            <a:bodyPr spcFirstLastPara="0" vert="horz" wrap="square" lIns="164235" tIns="164235" rIns="164235" bIns="164235" numCol="1" spcCol="1270" anchor="ctr" anchorCtr="0">
              <a:noAutofit/>
            </a:bodyPr>
            <a:lstStyle/>
            <a:p>
              <a:pPr marL="0" lvl="0" indent="0" algn="ctr" defTabSz="889000">
                <a:lnSpc>
                  <a:spcPct val="90000"/>
                </a:lnSpc>
                <a:spcBef>
                  <a:spcPct val="0"/>
                </a:spcBef>
                <a:spcAft>
                  <a:spcPct val="35000"/>
                </a:spcAft>
                <a:buNone/>
              </a:pPr>
              <a:r>
                <a:rPr lang="en-GB" sz="2000" kern="1200" dirty="0"/>
                <a:t>Maintenance Trap</a:t>
              </a:r>
            </a:p>
          </p:txBody>
        </p:sp>
        <p:sp>
          <p:nvSpPr>
            <p:cNvPr id="6" name="Freeform 5">
              <a:extLst>
                <a:ext uri="{FF2B5EF4-FFF2-40B4-BE49-F238E27FC236}">
                  <a16:creationId xmlns:a16="http://schemas.microsoft.com/office/drawing/2014/main" id="{FA00A1F6-2A3E-7F40-AE87-E1D3DA5E028F}"/>
                </a:ext>
              </a:extLst>
            </p:cNvPr>
            <p:cNvSpPr/>
            <p:nvPr/>
          </p:nvSpPr>
          <p:spPr>
            <a:xfrm>
              <a:off x="1444784" y="4093210"/>
              <a:ext cx="1803400" cy="1803400"/>
            </a:xfrm>
            <a:custGeom>
              <a:avLst/>
              <a:gdLst>
                <a:gd name="connsiteX0" fmla="*/ 0 w 1803400"/>
                <a:gd name="connsiteY0" fmla="*/ 300573 h 1803400"/>
                <a:gd name="connsiteX1" fmla="*/ 300573 w 1803400"/>
                <a:gd name="connsiteY1" fmla="*/ 0 h 1803400"/>
                <a:gd name="connsiteX2" fmla="*/ 1502827 w 1803400"/>
                <a:gd name="connsiteY2" fmla="*/ 0 h 1803400"/>
                <a:gd name="connsiteX3" fmla="*/ 1803400 w 1803400"/>
                <a:gd name="connsiteY3" fmla="*/ 300573 h 1803400"/>
                <a:gd name="connsiteX4" fmla="*/ 1803400 w 1803400"/>
                <a:gd name="connsiteY4" fmla="*/ 1502827 h 1803400"/>
                <a:gd name="connsiteX5" fmla="*/ 1502827 w 1803400"/>
                <a:gd name="connsiteY5" fmla="*/ 1803400 h 1803400"/>
                <a:gd name="connsiteX6" fmla="*/ 300573 w 1803400"/>
                <a:gd name="connsiteY6" fmla="*/ 1803400 h 1803400"/>
                <a:gd name="connsiteX7" fmla="*/ 0 w 1803400"/>
                <a:gd name="connsiteY7" fmla="*/ 1502827 h 1803400"/>
                <a:gd name="connsiteX8" fmla="*/ 0 w 1803400"/>
                <a:gd name="connsiteY8" fmla="*/ 300573 h 18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400" h="1803400">
                  <a:moveTo>
                    <a:pt x="0" y="300573"/>
                  </a:moveTo>
                  <a:cubicBezTo>
                    <a:pt x="0" y="134571"/>
                    <a:pt x="134571" y="0"/>
                    <a:pt x="300573" y="0"/>
                  </a:cubicBezTo>
                  <a:lnTo>
                    <a:pt x="1502827" y="0"/>
                  </a:lnTo>
                  <a:cubicBezTo>
                    <a:pt x="1668829" y="0"/>
                    <a:pt x="1803400" y="134571"/>
                    <a:pt x="1803400" y="300573"/>
                  </a:cubicBezTo>
                  <a:lnTo>
                    <a:pt x="1803400" y="1502827"/>
                  </a:lnTo>
                  <a:cubicBezTo>
                    <a:pt x="1803400" y="1668829"/>
                    <a:pt x="1668829" y="1803400"/>
                    <a:pt x="1502827" y="1803400"/>
                  </a:cubicBezTo>
                  <a:lnTo>
                    <a:pt x="300573" y="1803400"/>
                  </a:lnTo>
                  <a:cubicBezTo>
                    <a:pt x="134571" y="1803400"/>
                    <a:pt x="0" y="1668829"/>
                    <a:pt x="0" y="1502827"/>
                  </a:cubicBezTo>
                  <a:lnTo>
                    <a:pt x="0" y="300573"/>
                  </a:lnTo>
                  <a:close/>
                </a:path>
              </a:pathLst>
            </a:custGeom>
            <a:solidFill>
              <a:schemeClr val="bg2">
                <a:lumMod val="90000"/>
              </a:schemeClr>
            </a:solidFill>
          </p:spPr>
          <p:style>
            <a:lnRef idx="2">
              <a:schemeClr val="lt1">
                <a:hueOff val="0"/>
                <a:satOff val="0"/>
                <a:lumOff val="0"/>
                <a:alphaOff val="0"/>
              </a:schemeClr>
            </a:lnRef>
            <a:fillRef idx="1">
              <a:schemeClr val="accent4">
                <a:hueOff val="4399958"/>
                <a:satOff val="-19468"/>
                <a:lumOff val="-3269"/>
                <a:alphaOff val="0"/>
              </a:schemeClr>
            </a:fillRef>
            <a:effectRef idx="0">
              <a:schemeClr val="accent4">
                <a:hueOff val="4399958"/>
                <a:satOff val="-19468"/>
                <a:lumOff val="-3269"/>
                <a:alphaOff val="0"/>
              </a:schemeClr>
            </a:effectRef>
            <a:fontRef idx="minor">
              <a:schemeClr val="lt1"/>
            </a:fontRef>
          </p:style>
          <p:txBody>
            <a:bodyPr spcFirstLastPara="0" vert="horz" wrap="square" lIns="164235" tIns="164235" rIns="164235" bIns="164235" numCol="1" spcCol="1270" anchor="ctr" anchorCtr="0">
              <a:noAutofit/>
            </a:bodyPr>
            <a:lstStyle/>
            <a:p>
              <a:pPr marL="0" lvl="0" indent="0" algn="ctr" defTabSz="889000">
                <a:lnSpc>
                  <a:spcPct val="90000"/>
                </a:lnSpc>
                <a:spcBef>
                  <a:spcPct val="0"/>
                </a:spcBef>
                <a:spcAft>
                  <a:spcPct val="35000"/>
                </a:spcAft>
                <a:buNone/>
              </a:pPr>
              <a:r>
                <a:rPr lang="en-GB" sz="2000" kern="1200" dirty="0"/>
                <a:t>Sampling Bias</a:t>
              </a:r>
            </a:p>
          </p:txBody>
        </p:sp>
        <p:sp>
          <p:nvSpPr>
            <p:cNvPr id="7" name="Freeform 6">
              <a:extLst>
                <a:ext uri="{FF2B5EF4-FFF2-40B4-BE49-F238E27FC236}">
                  <a16:creationId xmlns:a16="http://schemas.microsoft.com/office/drawing/2014/main" id="{57AC5513-3F60-B83E-4FA8-44552C2BE61A}"/>
                </a:ext>
              </a:extLst>
            </p:cNvPr>
            <p:cNvSpPr/>
            <p:nvPr/>
          </p:nvSpPr>
          <p:spPr>
            <a:xfrm>
              <a:off x="3563779" y="4093210"/>
              <a:ext cx="1803400" cy="1803400"/>
            </a:xfrm>
            <a:custGeom>
              <a:avLst/>
              <a:gdLst>
                <a:gd name="connsiteX0" fmla="*/ 0 w 1803400"/>
                <a:gd name="connsiteY0" fmla="*/ 300573 h 1803400"/>
                <a:gd name="connsiteX1" fmla="*/ 300573 w 1803400"/>
                <a:gd name="connsiteY1" fmla="*/ 0 h 1803400"/>
                <a:gd name="connsiteX2" fmla="*/ 1502827 w 1803400"/>
                <a:gd name="connsiteY2" fmla="*/ 0 h 1803400"/>
                <a:gd name="connsiteX3" fmla="*/ 1803400 w 1803400"/>
                <a:gd name="connsiteY3" fmla="*/ 300573 h 1803400"/>
                <a:gd name="connsiteX4" fmla="*/ 1803400 w 1803400"/>
                <a:gd name="connsiteY4" fmla="*/ 1502827 h 1803400"/>
                <a:gd name="connsiteX5" fmla="*/ 1502827 w 1803400"/>
                <a:gd name="connsiteY5" fmla="*/ 1803400 h 1803400"/>
                <a:gd name="connsiteX6" fmla="*/ 300573 w 1803400"/>
                <a:gd name="connsiteY6" fmla="*/ 1803400 h 1803400"/>
                <a:gd name="connsiteX7" fmla="*/ 0 w 1803400"/>
                <a:gd name="connsiteY7" fmla="*/ 1502827 h 1803400"/>
                <a:gd name="connsiteX8" fmla="*/ 0 w 1803400"/>
                <a:gd name="connsiteY8" fmla="*/ 300573 h 18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400" h="1803400">
                  <a:moveTo>
                    <a:pt x="0" y="300573"/>
                  </a:moveTo>
                  <a:cubicBezTo>
                    <a:pt x="0" y="134571"/>
                    <a:pt x="134571" y="0"/>
                    <a:pt x="300573" y="0"/>
                  </a:cubicBezTo>
                  <a:lnTo>
                    <a:pt x="1502827" y="0"/>
                  </a:lnTo>
                  <a:cubicBezTo>
                    <a:pt x="1668829" y="0"/>
                    <a:pt x="1803400" y="134571"/>
                    <a:pt x="1803400" y="300573"/>
                  </a:cubicBezTo>
                  <a:lnTo>
                    <a:pt x="1803400" y="1502827"/>
                  </a:lnTo>
                  <a:cubicBezTo>
                    <a:pt x="1803400" y="1668829"/>
                    <a:pt x="1668829" y="1803400"/>
                    <a:pt x="1502827" y="1803400"/>
                  </a:cubicBezTo>
                  <a:lnTo>
                    <a:pt x="300573" y="1803400"/>
                  </a:lnTo>
                  <a:cubicBezTo>
                    <a:pt x="134571" y="1803400"/>
                    <a:pt x="0" y="1668829"/>
                    <a:pt x="0" y="1502827"/>
                  </a:cubicBezTo>
                  <a:lnTo>
                    <a:pt x="0" y="300573"/>
                  </a:lnTo>
                  <a:close/>
                </a:path>
              </a:pathLst>
            </a:custGeom>
            <a:solidFill>
              <a:schemeClr val="bg2">
                <a:lumMod val="90000"/>
              </a:schemeClr>
            </a:solidFill>
          </p:spPr>
          <p:style>
            <a:lnRef idx="2">
              <a:schemeClr val="lt1">
                <a:hueOff val="0"/>
                <a:satOff val="0"/>
                <a:lumOff val="0"/>
                <a:alphaOff val="0"/>
              </a:schemeClr>
            </a:lnRef>
            <a:fillRef idx="1">
              <a:schemeClr val="accent4">
                <a:hueOff val="6599937"/>
                <a:satOff val="-29202"/>
                <a:lumOff val="-4903"/>
                <a:alphaOff val="0"/>
              </a:schemeClr>
            </a:fillRef>
            <a:effectRef idx="0">
              <a:schemeClr val="accent4">
                <a:hueOff val="6599937"/>
                <a:satOff val="-29202"/>
                <a:lumOff val="-4903"/>
                <a:alphaOff val="0"/>
              </a:schemeClr>
            </a:effectRef>
            <a:fontRef idx="minor">
              <a:schemeClr val="lt1"/>
            </a:fontRef>
          </p:style>
          <p:txBody>
            <a:bodyPr spcFirstLastPara="0" vert="horz" wrap="square" lIns="164235" tIns="164235" rIns="164235" bIns="164235" numCol="1" spcCol="1270" anchor="ctr" anchorCtr="0">
              <a:noAutofit/>
            </a:bodyPr>
            <a:lstStyle/>
            <a:p>
              <a:pPr marL="0" lvl="0" indent="0" algn="ctr" defTabSz="889000">
                <a:lnSpc>
                  <a:spcPct val="90000"/>
                </a:lnSpc>
                <a:spcBef>
                  <a:spcPct val="0"/>
                </a:spcBef>
                <a:spcAft>
                  <a:spcPct val="35000"/>
                </a:spcAft>
                <a:buNone/>
              </a:pPr>
              <a:r>
                <a:rPr lang="en-GB" sz="2000" kern="1200" dirty="0"/>
                <a:t>Research Quality Dataset</a:t>
              </a:r>
            </a:p>
          </p:txBody>
        </p:sp>
      </p:grpSp>
      <p:grpSp>
        <p:nvGrpSpPr>
          <p:cNvPr id="16" name="Group 15">
            <a:extLst>
              <a:ext uri="{FF2B5EF4-FFF2-40B4-BE49-F238E27FC236}">
                <a16:creationId xmlns:a16="http://schemas.microsoft.com/office/drawing/2014/main" id="{1BCC0DBE-CC98-0B39-C00C-601040EA684D}"/>
              </a:ext>
            </a:extLst>
          </p:cNvPr>
          <p:cNvGrpSpPr/>
          <p:nvPr/>
        </p:nvGrpSpPr>
        <p:grpSpPr>
          <a:xfrm>
            <a:off x="1573212" y="2259966"/>
            <a:ext cx="3419793" cy="3400822"/>
            <a:chOff x="1573212" y="2259966"/>
            <a:chExt cx="3419793" cy="3400822"/>
          </a:xfrm>
        </p:grpSpPr>
        <p:sp>
          <p:nvSpPr>
            <p:cNvPr id="8" name="TextBox 7">
              <a:extLst>
                <a:ext uri="{FF2B5EF4-FFF2-40B4-BE49-F238E27FC236}">
                  <a16:creationId xmlns:a16="http://schemas.microsoft.com/office/drawing/2014/main" id="{A7E36BE9-54DB-5848-2D32-E5EE57EFE32D}"/>
                </a:ext>
              </a:extLst>
            </p:cNvPr>
            <p:cNvSpPr txBox="1"/>
            <p:nvPr/>
          </p:nvSpPr>
          <p:spPr>
            <a:xfrm>
              <a:off x="1573212" y="3723878"/>
              <a:ext cx="1538287" cy="369332"/>
            </a:xfrm>
            <a:prstGeom prst="rect">
              <a:avLst/>
            </a:prstGeom>
            <a:noFill/>
          </p:spPr>
          <p:txBody>
            <a:bodyPr wrap="square" rtlCol="0">
              <a:spAutoFit/>
            </a:bodyPr>
            <a:lstStyle/>
            <a:p>
              <a:pPr algn="ctr"/>
              <a:r>
                <a:rPr lang="en-US" dirty="0"/>
                <a:t>Conceptual</a:t>
              </a:r>
            </a:p>
          </p:txBody>
        </p:sp>
        <p:sp>
          <p:nvSpPr>
            <p:cNvPr id="10" name="TextBox 9">
              <a:extLst>
                <a:ext uri="{FF2B5EF4-FFF2-40B4-BE49-F238E27FC236}">
                  <a16:creationId xmlns:a16="http://schemas.microsoft.com/office/drawing/2014/main" id="{6CD796B4-A3DF-AF2D-1289-4280D04D1198}"/>
                </a:ext>
              </a:extLst>
            </p:cNvPr>
            <p:cNvSpPr txBox="1"/>
            <p:nvPr/>
          </p:nvSpPr>
          <p:spPr>
            <a:xfrm>
              <a:off x="3900805" y="3736578"/>
              <a:ext cx="1092200" cy="369332"/>
            </a:xfrm>
            <a:prstGeom prst="rect">
              <a:avLst/>
            </a:prstGeom>
            <a:noFill/>
          </p:spPr>
          <p:txBody>
            <a:bodyPr wrap="square">
              <a:spAutoFit/>
            </a:bodyPr>
            <a:lstStyle/>
            <a:p>
              <a:pPr algn="ctr"/>
              <a:r>
                <a:rPr lang="en-US" dirty="0"/>
                <a:t>Scope</a:t>
              </a:r>
            </a:p>
          </p:txBody>
        </p:sp>
        <p:sp>
          <p:nvSpPr>
            <p:cNvPr id="13" name="TextBox 12">
              <a:extLst>
                <a:ext uri="{FF2B5EF4-FFF2-40B4-BE49-F238E27FC236}">
                  <a16:creationId xmlns:a16="http://schemas.microsoft.com/office/drawing/2014/main" id="{6212A978-BD61-DF85-55B1-04F05C20D33B}"/>
                </a:ext>
              </a:extLst>
            </p:cNvPr>
            <p:cNvSpPr txBox="1"/>
            <p:nvPr/>
          </p:nvSpPr>
          <p:spPr>
            <a:xfrm>
              <a:off x="3192609" y="2259966"/>
              <a:ext cx="461665" cy="1560512"/>
            </a:xfrm>
            <a:prstGeom prst="rect">
              <a:avLst/>
            </a:prstGeom>
            <a:noFill/>
          </p:spPr>
          <p:txBody>
            <a:bodyPr vert="vert" wrap="square" rtlCol="0">
              <a:spAutoFit/>
            </a:bodyPr>
            <a:lstStyle/>
            <a:p>
              <a:r>
                <a:rPr lang="en-US" dirty="0"/>
                <a:t>Operational</a:t>
              </a:r>
            </a:p>
          </p:txBody>
        </p:sp>
        <p:sp>
          <p:nvSpPr>
            <p:cNvPr id="14" name="TextBox 13">
              <a:extLst>
                <a:ext uri="{FF2B5EF4-FFF2-40B4-BE49-F238E27FC236}">
                  <a16:creationId xmlns:a16="http://schemas.microsoft.com/office/drawing/2014/main" id="{13621187-776F-89B9-9501-F3B43B6BB710}"/>
                </a:ext>
              </a:extLst>
            </p:cNvPr>
            <p:cNvSpPr txBox="1"/>
            <p:nvPr/>
          </p:nvSpPr>
          <p:spPr>
            <a:xfrm>
              <a:off x="3203246" y="4389756"/>
              <a:ext cx="461665" cy="1271032"/>
            </a:xfrm>
            <a:prstGeom prst="rect">
              <a:avLst/>
            </a:prstGeom>
            <a:noFill/>
          </p:spPr>
          <p:txBody>
            <a:bodyPr vert="vert" wrap="square">
              <a:spAutoFit/>
            </a:bodyPr>
            <a:lstStyle/>
            <a:p>
              <a:pPr algn="ctr"/>
              <a:r>
                <a:rPr lang="en-US" dirty="0"/>
                <a:t>Scope</a:t>
              </a:r>
            </a:p>
          </p:txBody>
        </p:sp>
      </p:grpSp>
    </p:spTree>
    <p:extLst>
      <p:ext uri="{BB962C8B-B14F-4D97-AF65-F5344CB8AC3E}">
        <p14:creationId xmlns:p14="http://schemas.microsoft.com/office/powerpoint/2010/main" val="3894640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F3AD7E0-34E0-0A86-A0B2-2F04FBC0A39A}"/>
              </a:ext>
            </a:extLst>
          </p:cNvPr>
          <p:cNvSpPr>
            <a:spLocks noGrp="1"/>
          </p:cNvSpPr>
          <p:nvPr>
            <p:ph type="title"/>
          </p:nvPr>
        </p:nvSpPr>
        <p:spPr/>
        <p:txBody>
          <a:bodyPr/>
          <a:lstStyle/>
          <a:p>
            <a:r>
              <a:rPr lang="en-US" dirty="0"/>
              <a:t>Web Scraped Data Risk</a:t>
            </a:r>
          </a:p>
        </p:txBody>
      </p:sp>
      <p:sp>
        <p:nvSpPr>
          <p:cNvPr id="24" name="Text Placeholder 23">
            <a:extLst>
              <a:ext uri="{FF2B5EF4-FFF2-40B4-BE49-F238E27FC236}">
                <a16:creationId xmlns:a16="http://schemas.microsoft.com/office/drawing/2014/main" id="{0711B263-99D5-BAE2-E063-E78205CB21D8}"/>
              </a:ext>
            </a:extLst>
          </p:cNvPr>
          <p:cNvSpPr>
            <a:spLocks noGrp="1"/>
          </p:cNvSpPr>
          <p:nvPr>
            <p:ph type="body" idx="1"/>
          </p:nvPr>
        </p:nvSpPr>
        <p:spPr>
          <a:xfrm>
            <a:off x="6189236" y="1690688"/>
            <a:ext cx="5157787" cy="823912"/>
          </a:xfrm>
        </p:spPr>
        <p:txBody>
          <a:bodyPr/>
          <a:lstStyle/>
          <a:p>
            <a:r>
              <a:rPr lang="en-US" dirty="0"/>
              <a:t>Maintenance Trap</a:t>
            </a:r>
          </a:p>
        </p:txBody>
      </p:sp>
      <p:sp>
        <p:nvSpPr>
          <p:cNvPr id="25" name="Content Placeholder 24">
            <a:extLst>
              <a:ext uri="{FF2B5EF4-FFF2-40B4-BE49-F238E27FC236}">
                <a16:creationId xmlns:a16="http://schemas.microsoft.com/office/drawing/2014/main" id="{547B4FFF-5943-F78A-C0B8-A7651C4145BB}"/>
              </a:ext>
            </a:extLst>
          </p:cNvPr>
          <p:cNvSpPr>
            <a:spLocks noGrp="1"/>
          </p:cNvSpPr>
          <p:nvPr>
            <p:ph sz="half" idx="2"/>
          </p:nvPr>
        </p:nvSpPr>
        <p:spPr>
          <a:xfrm>
            <a:off x="6189236" y="2514600"/>
            <a:ext cx="5157787" cy="3684588"/>
          </a:xfrm>
        </p:spPr>
        <p:txBody>
          <a:bodyPr>
            <a:normAutofit lnSpcReduction="10000"/>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1" u="none" strike="noStrike" kern="1200" cap="none" spc="0" normalizeH="0" baseline="0" noProof="0" dirty="0">
                <a:ln>
                  <a:noFill/>
                </a:ln>
                <a:solidFill>
                  <a:prstClr val="black"/>
                </a:solidFill>
                <a:effectLst/>
                <a:uLnTx/>
                <a:uFillTx/>
                <a:latin typeface="Aptos" panose="02110004020202020204"/>
                <a:ea typeface="+mn-ea"/>
                <a:cs typeface="+mn-cs"/>
              </a:rPr>
              <a:t>Example dataset description: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1" u="none" strike="noStrike" kern="1200" cap="none" spc="0" normalizeH="0" baseline="0" noProof="0" dirty="0">
                <a:ln>
                  <a:noFill/>
                </a:ln>
                <a:solidFill>
                  <a:prstClr val="black"/>
                </a:solidFill>
                <a:effectLst/>
                <a:uLnTx/>
                <a:uFillTx/>
                <a:latin typeface="Aptos" panose="02110004020202020204"/>
                <a:ea typeface="+mn-ea"/>
                <a:cs typeface="+mn-cs"/>
              </a:rPr>
              <a:t>Daily prices for alcoholic beverages sold online by retailers with physical stores in Australia</a:t>
            </a:r>
          </a:p>
          <a:p>
            <a:r>
              <a:rPr lang="en-US" dirty="0"/>
              <a:t>Conceptually limited, but operationally open-ended</a:t>
            </a:r>
          </a:p>
          <a:p>
            <a:r>
              <a:rPr lang="en-US" dirty="0"/>
              <a:t>implies </a:t>
            </a:r>
            <a:r>
              <a:rPr lang="en-US" b="1" i="1" dirty="0"/>
              <a:t>ongoing</a:t>
            </a:r>
            <a:r>
              <a:rPr lang="en-US" dirty="0"/>
              <a:t> collection:</a:t>
            </a:r>
          </a:p>
          <a:p>
            <a:pPr lvl="1"/>
            <a:r>
              <a:rPr lang="en-US" dirty="0"/>
              <a:t>Repair “broken” scrapers</a:t>
            </a:r>
          </a:p>
          <a:p>
            <a:pPr lvl="1"/>
            <a:r>
              <a:rPr lang="en-US" dirty="0"/>
              <a:t>Upgrade data storage</a:t>
            </a:r>
          </a:p>
        </p:txBody>
      </p:sp>
      <p:grpSp>
        <p:nvGrpSpPr>
          <p:cNvPr id="4" name="Group 3">
            <a:extLst>
              <a:ext uri="{FF2B5EF4-FFF2-40B4-BE49-F238E27FC236}">
                <a16:creationId xmlns:a16="http://schemas.microsoft.com/office/drawing/2014/main" id="{C0FD366C-3D8F-7E8E-A27B-1ACE7C06F505}"/>
              </a:ext>
            </a:extLst>
          </p:cNvPr>
          <p:cNvGrpSpPr/>
          <p:nvPr/>
        </p:nvGrpSpPr>
        <p:grpSpPr>
          <a:xfrm>
            <a:off x="1151731" y="1681163"/>
            <a:ext cx="4508500" cy="4508500"/>
            <a:chOff x="1151731" y="1681163"/>
            <a:chExt cx="4508500" cy="4508500"/>
          </a:xfrm>
        </p:grpSpPr>
        <p:sp>
          <p:nvSpPr>
            <p:cNvPr id="5" name="Quad Arrow 4">
              <a:extLst>
                <a:ext uri="{FF2B5EF4-FFF2-40B4-BE49-F238E27FC236}">
                  <a16:creationId xmlns:a16="http://schemas.microsoft.com/office/drawing/2014/main" id="{886DB7A7-E5DB-9F77-6666-C7A3E3198BBA}"/>
                </a:ext>
              </a:extLst>
            </p:cNvPr>
            <p:cNvSpPr/>
            <p:nvPr/>
          </p:nvSpPr>
          <p:spPr>
            <a:xfrm>
              <a:off x="1151731" y="1681163"/>
              <a:ext cx="4508500" cy="4508500"/>
            </a:xfrm>
            <a:prstGeom prst="quadArrow">
              <a:avLst>
                <a:gd name="adj1" fmla="val 2000"/>
                <a:gd name="adj2" fmla="val 4000"/>
                <a:gd name="adj3" fmla="val 5000"/>
              </a:avLst>
            </a:prstGeom>
          </p:spPr>
          <p:style>
            <a:lnRef idx="0">
              <a:schemeClr val="dk1">
                <a:hueOff val="0"/>
                <a:satOff val="0"/>
                <a:lumOff val="0"/>
                <a:alphaOff val="0"/>
              </a:schemeClr>
            </a:lnRef>
            <a:fillRef idx="1">
              <a:schemeClr val="accent4">
                <a:tint val="40000"/>
                <a:hueOff val="0"/>
                <a:satOff val="0"/>
                <a:lumOff val="0"/>
                <a:alphaOff val="0"/>
              </a:schemeClr>
            </a:fillRef>
            <a:effectRef idx="0">
              <a:schemeClr val="accent4">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 name="Freeform 5">
              <a:extLst>
                <a:ext uri="{FF2B5EF4-FFF2-40B4-BE49-F238E27FC236}">
                  <a16:creationId xmlns:a16="http://schemas.microsoft.com/office/drawing/2014/main" id="{8C4C12C3-CECB-50F6-DFFC-74B0E7CE227F}"/>
                </a:ext>
              </a:extLst>
            </p:cNvPr>
            <p:cNvSpPr/>
            <p:nvPr/>
          </p:nvSpPr>
          <p:spPr>
            <a:xfrm>
              <a:off x="1444784" y="1974215"/>
              <a:ext cx="1803400" cy="1803400"/>
            </a:xfrm>
            <a:custGeom>
              <a:avLst/>
              <a:gdLst>
                <a:gd name="connsiteX0" fmla="*/ 0 w 1803400"/>
                <a:gd name="connsiteY0" fmla="*/ 300573 h 1803400"/>
                <a:gd name="connsiteX1" fmla="*/ 300573 w 1803400"/>
                <a:gd name="connsiteY1" fmla="*/ 0 h 1803400"/>
                <a:gd name="connsiteX2" fmla="*/ 1502827 w 1803400"/>
                <a:gd name="connsiteY2" fmla="*/ 0 h 1803400"/>
                <a:gd name="connsiteX3" fmla="*/ 1803400 w 1803400"/>
                <a:gd name="connsiteY3" fmla="*/ 300573 h 1803400"/>
                <a:gd name="connsiteX4" fmla="*/ 1803400 w 1803400"/>
                <a:gd name="connsiteY4" fmla="*/ 1502827 h 1803400"/>
                <a:gd name="connsiteX5" fmla="*/ 1502827 w 1803400"/>
                <a:gd name="connsiteY5" fmla="*/ 1803400 h 1803400"/>
                <a:gd name="connsiteX6" fmla="*/ 300573 w 1803400"/>
                <a:gd name="connsiteY6" fmla="*/ 1803400 h 1803400"/>
                <a:gd name="connsiteX7" fmla="*/ 0 w 1803400"/>
                <a:gd name="connsiteY7" fmla="*/ 1502827 h 1803400"/>
                <a:gd name="connsiteX8" fmla="*/ 0 w 1803400"/>
                <a:gd name="connsiteY8" fmla="*/ 300573 h 18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400" h="1803400">
                  <a:moveTo>
                    <a:pt x="0" y="300573"/>
                  </a:moveTo>
                  <a:cubicBezTo>
                    <a:pt x="0" y="134571"/>
                    <a:pt x="134571" y="0"/>
                    <a:pt x="300573" y="0"/>
                  </a:cubicBezTo>
                  <a:lnTo>
                    <a:pt x="1502827" y="0"/>
                  </a:lnTo>
                  <a:cubicBezTo>
                    <a:pt x="1668829" y="0"/>
                    <a:pt x="1803400" y="134571"/>
                    <a:pt x="1803400" y="300573"/>
                  </a:cubicBezTo>
                  <a:lnTo>
                    <a:pt x="1803400" y="1502827"/>
                  </a:lnTo>
                  <a:cubicBezTo>
                    <a:pt x="1803400" y="1668829"/>
                    <a:pt x="1668829" y="1803400"/>
                    <a:pt x="1502827" y="1803400"/>
                  </a:cubicBezTo>
                  <a:lnTo>
                    <a:pt x="300573" y="1803400"/>
                  </a:lnTo>
                  <a:cubicBezTo>
                    <a:pt x="134571" y="1803400"/>
                    <a:pt x="0" y="1668829"/>
                    <a:pt x="0" y="1502827"/>
                  </a:cubicBezTo>
                  <a:lnTo>
                    <a:pt x="0" y="300573"/>
                  </a:lnTo>
                  <a:close/>
                </a:path>
              </a:pathLst>
            </a:custGeom>
            <a:solidFill>
              <a:schemeClr val="bg2">
                <a:lumMod val="90000"/>
              </a:schemeClr>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64235" tIns="164235" rIns="164235" bIns="164235" numCol="1" spcCol="1270" anchor="ctr" anchorCtr="0">
              <a:noAutofit/>
            </a:bodyPr>
            <a:lstStyle/>
            <a:p>
              <a:pPr marL="0" lvl="0" indent="0" algn="ctr" defTabSz="889000">
                <a:lnSpc>
                  <a:spcPct val="90000"/>
                </a:lnSpc>
                <a:spcBef>
                  <a:spcPct val="0"/>
                </a:spcBef>
                <a:spcAft>
                  <a:spcPct val="35000"/>
                </a:spcAft>
                <a:buNone/>
              </a:pPr>
              <a:r>
                <a:rPr lang="en-GB" sz="2000" kern="1200" dirty="0"/>
                <a:t>Resource Sink</a:t>
              </a:r>
            </a:p>
          </p:txBody>
        </p:sp>
        <p:sp>
          <p:nvSpPr>
            <p:cNvPr id="7" name="Freeform 6">
              <a:extLst>
                <a:ext uri="{FF2B5EF4-FFF2-40B4-BE49-F238E27FC236}">
                  <a16:creationId xmlns:a16="http://schemas.microsoft.com/office/drawing/2014/main" id="{6B7D9D66-2326-B353-624E-EF1B841C0DFF}"/>
                </a:ext>
              </a:extLst>
            </p:cNvPr>
            <p:cNvSpPr/>
            <p:nvPr/>
          </p:nvSpPr>
          <p:spPr>
            <a:xfrm>
              <a:off x="3563779" y="1974215"/>
              <a:ext cx="1803400" cy="1803400"/>
            </a:xfrm>
            <a:custGeom>
              <a:avLst/>
              <a:gdLst>
                <a:gd name="connsiteX0" fmla="*/ 0 w 1803400"/>
                <a:gd name="connsiteY0" fmla="*/ 300573 h 1803400"/>
                <a:gd name="connsiteX1" fmla="*/ 300573 w 1803400"/>
                <a:gd name="connsiteY1" fmla="*/ 0 h 1803400"/>
                <a:gd name="connsiteX2" fmla="*/ 1502827 w 1803400"/>
                <a:gd name="connsiteY2" fmla="*/ 0 h 1803400"/>
                <a:gd name="connsiteX3" fmla="*/ 1803400 w 1803400"/>
                <a:gd name="connsiteY3" fmla="*/ 300573 h 1803400"/>
                <a:gd name="connsiteX4" fmla="*/ 1803400 w 1803400"/>
                <a:gd name="connsiteY4" fmla="*/ 1502827 h 1803400"/>
                <a:gd name="connsiteX5" fmla="*/ 1502827 w 1803400"/>
                <a:gd name="connsiteY5" fmla="*/ 1803400 h 1803400"/>
                <a:gd name="connsiteX6" fmla="*/ 300573 w 1803400"/>
                <a:gd name="connsiteY6" fmla="*/ 1803400 h 1803400"/>
                <a:gd name="connsiteX7" fmla="*/ 0 w 1803400"/>
                <a:gd name="connsiteY7" fmla="*/ 1502827 h 1803400"/>
                <a:gd name="connsiteX8" fmla="*/ 0 w 1803400"/>
                <a:gd name="connsiteY8" fmla="*/ 300573 h 18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400" h="1803400">
                  <a:moveTo>
                    <a:pt x="0" y="300573"/>
                  </a:moveTo>
                  <a:cubicBezTo>
                    <a:pt x="0" y="134571"/>
                    <a:pt x="134571" y="0"/>
                    <a:pt x="300573" y="0"/>
                  </a:cubicBezTo>
                  <a:lnTo>
                    <a:pt x="1502827" y="0"/>
                  </a:lnTo>
                  <a:cubicBezTo>
                    <a:pt x="1668829" y="0"/>
                    <a:pt x="1803400" y="134571"/>
                    <a:pt x="1803400" y="300573"/>
                  </a:cubicBezTo>
                  <a:lnTo>
                    <a:pt x="1803400" y="1502827"/>
                  </a:lnTo>
                  <a:cubicBezTo>
                    <a:pt x="1803400" y="1668829"/>
                    <a:pt x="1668829" y="1803400"/>
                    <a:pt x="1502827" y="1803400"/>
                  </a:cubicBezTo>
                  <a:lnTo>
                    <a:pt x="300573" y="1803400"/>
                  </a:lnTo>
                  <a:cubicBezTo>
                    <a:pt x="134571" y="1803400"/>
                    <a:pt x="0" y="1668829"/>
                    <a:pt x="0" y="1502827"/>
                  </a:cubicBezTo>
                  <a:lnTo>
                    <a:pt x="0" y="300573"/>
                  </a:lnTo>
                  <a:close/>
                </a:path>
              </a:pathLst>
            </a:custGeom>
          </p:spPr>
          <p:style>
            <a:lnRef idx="2">
              <a:schemeClr val="lt1">
                <a:hueOff val="0"/>
                <a:satOff val="0"/>
                <a:lumOff val="0"/>
                <a:alphaOff val="0"/>
              </a:schemeClr>
            </a:lnRef>
            <a:fillRef idx="1">
              <a:schemeClr val="accent4">
                <a:hueOff val="2199979"/>
                <a:satOff val="-9734"/>
                <a:lumOff val="-1634"/>
                <a:alphaOff val="0"/>
              </a:schemeClr>
            </a:fillRef>
            <a:effectRef idx="0">
              <a:schemeClr val="accent4">
                <a:hueOff val="2199979"/>
                <a:satOff val="-9734"/>
                <a:lumOff val="-1634"/>
                <a:alphaOff val="0"/>
              </a:schemeClr>
            </a:effectRef>
            <a:fontRef idx="minor">
              <a:schemeClr val="lt1"/>
            </a:fontRef>
          </p:style>
          <p:txBody>
            <a:bodyPr spcFirstLastPara="0" vert="horz" wrap="square" lIns="164235" tIns="164235" rIns="164235" bIns="164235" numCol="1" spcCol="1270" anchor="ctr" anchorCtr="0">
              <a:noAutofit/>
            </a:bodyPr>
            <a:lstStyle/>
            <a:p>
              <a:pPr marL="0" lvl="0" indent="0" algn="ctr" defTabSz="889000">
                <a:lnSpc>
                  <a:spcPct val="90000"/>
                </a:lnSpc>
                <a:spcBef>
                  <a:spcPct val="0"/>
                </a:spcBef>
                <a:spcAft>
                  <a:spcPct val="35000"/>
                </a:spcAft>
                <a:buNone/>
              </a:pPr>
              <a:r>
                <a:rPr lang="en-GB" sz="2000" kern="1200" dirty="0"/>
                <a:t>Maintenance Trap</a:t>
              </a:r>
            </a:p>
          </p:txBody>
        </p:sp>
        <p:sp>
          <p:nvSpPr>
            <p:cNvPr id="8" name="Freeform 7">
              <a:extLst>
                <a:ext uri="{FF2B5EF4-FFF2-40B4-BE49-F238E27FC236}">
                  <a16:creationId xmlns:a16="http://schemas.microsoft.com/office/drawing/2014/main" id="{0151A11B-2E80-3B11-2ED5-643D4C7A9BBC}"/>
                </a:ext>
              </a:extLst>
            </p:cNvPr>
            <p:cNvSpPr/>
            <p:nvPr/>
          </p:nvSpPr>
          <p:spPr>
            <a:xfrm>
              <a:off x="1444784" y="4093210"/>
              <a:ext cx="1803400" cy="1803400"/>
            </a:xfrm>
            <a:custGeom>
              <a:avLst/>
              <a:gdLst>
                <a:gd name="connsiteX0" fmla="*/ 0 w 1803400"/>
                <a:gd name="connsiteY0" fmla="*/ 300573 h 1803400"/>
                <a:gd name="connsiteX1" fmla="*/ 300573 w 1803400"/>
                <a:gd name="connsiteY1" fmla="*/ 0 h 1803400"/>
                <a:gd name="connsiteX2" fmla="*/ 1502827 w 1803400"/>
                <a:gd name="connsiteY2" fmla="*/ 0 h 1803400"/>
                <a:gd name="connsiteX3" fmla="*/ 1803400 w 1803400"/>
                <a:gd name="connsiteY3" fmla="*/ 300573 h 1803400"/>
                <a:gd name="connsiteX4" fmla="*/ 1803400 w 1803400"/>
                <a:gd name="connsiteY4" fmla="*/ 1502827 h 1803400"/>
                <a:gd name="connsiteX5" fmla="*/ 1502827 w 1803400"/>
                <a:gd name="connsiteY5" fmla="*/ 1803400 h 1803400"/>
                <a:gd name="connsiteX6" fmla="*/ 300573 w 1803400"/>
                <a:gd name="connsiteY6" fmla="*/ 1803400 h 1803400"/>
                <a:gd name="connsiteX7" fmla="*/ 0 w 1803400"/>
                <a:gd name="connsiteY7" fmla="*/ 1502827 h 1803400"/>
                <a:gd name="connsiteX8" fmla="*/ 0 w 1803400"/>
                <a:gd name="connsiteY8" fmla="*/ 300573 h 18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400" h="1803400">
                  <a:moveTo>
                    <a:pt x="0" y="300573"/>
                  </a:moveTo>
                  <a:cubicBezTo>
                    <a:pt x="0" y="134571"/>
                    <a:pt x="134571" y="0"/>
                    <a:pt x="300573" y="0"/>
                  </a:cubicBezTo>
                  <a:lnTo>
                    <a:pt x="1502827" y="0"/>
                  </a:lnTo>
                  <a:cubicBezTo>
                    <a:pt x="1668829" y="0"/>
                    <a:pt x="1803400" y="134571"/>
                    <a:pt x="1803400" y="300573"/>
                  </a:cubicBezTo>
                  <a:lnTo>
                    <a:pt x="1803400" y="1502827"/>
                  </a:lnTo>
                  <a:cubicBezTo>
                    <a:pt x="1803400" y="1668829"/>
                    <a:pt x="1668829" y="1803400"/>
                    <a:pt x="1502827" y="1803400"/>
                  </a:cubicBezTo>
                  <a:lnTo>
                    <a:pt x="300573" y="1803400"/>
                  </a:lnTo>
                  <a:cubicBezTo>
                    <a:pt x="134571" y="1803400"/>
                    <a:pt x="0" y="1668829"/>
                    <a:pt x="0" y="1502827"/>
                  </a:cubicBezTo>
                  <a:lnTo>
                    <a:pt x="0" y="300573"/>
                  </a:lnTo>
                  <a:close/>
                </a:path>
              </a:pathLst>
            </a:custGeom>
            <a:solidFill>
              <a:schemeClr val="bg2">
                <a:lumMod val="90000"/>
              </a:schemeClr>
            </a:solidFill>
          </p:spPr>
          <p:style>
            <a:lnRef idx="2">
              <a:schemeClr val="lt1">
                <a:hueOff val="0"/>
                <a:satOff val="0"/>
                <a:lumOff val="0"/>
                <a:alphaOff val="0"/>
              </a:schemeClr>
            </a:lnRef>
            <a:fillRef idx="1">
              <a:schemeClr val="accent4">
                <a:hueOff val="4399958"/>
                <a:satOff val="-19468"/>
                <a:lumOff val="-3269"/>
                <a:alphaOff val="0"/>
              </a:schemeClr>
            </a:fillRef>
            <a:effectRef idx="0">
              <a:schemeClr val="accent4">
                <a:hueOff val="4399958"/>
                <a:satOff val="-19468"/>
                <a:lumOff val="-3269"/>
                <a:alphaOff val="0"/>
              </a:schemeClr>
            </a:effectRef>
            <a:fontRef idx="minor">
              <a:schemeClr val="lt1"/>
            </a:fontRef>
          </p:style>
          <p:txBody>
            <a:bodyPr spcFirstLastPara="0" vert="horz" wrap="square" lIns="164235" tIns="164235" rIns="164235" bIns="164235" numCol="1" spcCol="1270" anchor="ctr" anchorCtr="0">
              <a:noAutofit/>
            </a:bodyPr>
            <a:lstStyle/>
            <a:p>
              <a:pPr marL="0" lvl="0" indent="0" algn="ctr" defTabSz="889000">
                <a:lnSpc>
                  <a:spcPct val="90000"/>
                </a:lnSpc>
                <a:spcBef>
                  <a:spcPct val="0"/>
                </a:spcBef>
                <a:spcAft>
                  <a:spcPct val="35000"/>
                </a:spcAft>
                <a:buNone/>
              </a:pPr>
              <a:r>
                <a:rPr lang="en-GB" sz="2000" kern="1200" dirty="0"/>
                <a:t>Sampling Bias</a:t>
              </a:r>
            </a:p>
          </p:txBody>
        </p:sp>
        <p:sp>
          <p:nvSpPr>
            <p:cNvPr id="9" name="Freeform 8">
              <a:extLst>
                <a:ext uri="{FF2B5EF4-FFF2-40B4-BE49-F238E27FC236}">
                  <a16:creationId xmlns:a16="http://schemas.microsoft.com/office/drawing/2014/main" id="{13372AD4-8CB1-B67F-7C59-81B5E914C8DB}"/>
                </a:ext>
              </a:extLst>
            </p:cNvPr>
            <p:cNvSpPr/>
            <p:nvPr/>
          </p:nvSpPr>
          <p:spPr>
            <a:xfrm>
              <a:off x="3563779" y="4093210"/>
              <a:ext cx="1803400" cy="1803400"/>
            </a:xfrm>
            <a:custGeom>
              <a:avLst/>
              <a:gdLst>
                <a:gd name="connsiteX0" fmla="*/ 0 w 1803400"/>
                <a:gd name="connsiteY0" fmla="*/ 300573 h 1803400"/>
                <a:gd name="connsiteX1" fmla="*/ 300573 w 1803400"/>
                <a:gd name="connsiteY1" fmla="*/ 0 h 1803400"/>
                <a:gd name="connsiteX2" fmla="*/ 1502827 w 1803400"/>
                <a:gd name="connsiteY2" fmla="*/ 0 h 1803400"/>
                <a:gd name="connsiteX3" fmla="*/ 1803400 w 1803400"/>
                <a:gd name="connsiteY3" fmla="*/ 300573 h 1803400"/>
                <a:gd name="connsiteX4" fmla="*/ 1803400 w 1803400"/>
                <a:gd name="connsiteY4" fmla="*/ 1502827 h 1803400"/>
                <a:gd name="connsiteX5" fmla="*/ 1502827 w 1803400"/>
                <a:gd name="connsiteY5" fmla="*/ 1803400 h 1803400"/>
                <a:gd name="connsiteX6" fmla="*/ 300573 w 1803400"/>
                <a:gd name="connsiteY6" fmla="*/ 1803400 h 1803400"/>
                <a:gd name="connsiteX7" fmla="*/ 0 w 1803400"/>
                <a:gd name="connsiteY7" fmla="*/ 1502827 h 1803400"/>
                <a:gd name="connsiteX8" fmla="*/ 0 w 1803400"/>
                <a:gd name="connsiteY8" fmla="*/ 300573 h 18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400" h="1803400">
                  <a:moveTo>
                    <a:pt x="0" y="300573"/>
                  </a:moveTo>
                  <a:cubicBezTo>
                    <a:pt x="0" y="134571"/>
                    <a:pt x="134571" y="0"/>
                    <a:pt x="300573" y="0"/>
                  </a:cubicBezTo>
                  <a:lnTo>
                    <a:pt x="1502827" y="0"/>
                  </a:lnTo>
                  <a:cubicBezTo>
                    <a:pt x="1668829" y="0"/>
                    <a:pt x="1803400" y="134571"/>
                    <a:pt x="1803400" y="300573"/>
                  </a:cubicBezTo>
                  <a:lnTo>
                    <a:pt x="1803400" y="1502827"/>
                  </a:lnTo>
                  <a:cubicBezTo>
                    <a:pt x="1803400" y="1668829"/>
                    <a:pt x="1668829" y="1803400"/>
                    <a:pt x="1502827" y="1803400"/>
                  </a:cubicBezTo>
                  <a:lnTo>
                    <a:pt x="300573" y="1803400"/>
                  </a:lnTo>
                  <a:cubicBezTo>
                    <a:pt x="134571" y="1803400"/>
                    <a:pt x="0" y="1668829"/>
                    <a:pt x="0" y="1502827"/>
                  </a:cubicBezTo>
                  <a:lnTo>
                    <a:pt x="0" y="300573"/>
                  </a:lnTo>
                  <a:close/>
                </a:path>
              </a:pathLst>
            </a:custGeom>
            <a:solidFill>
              <a:schemeClr val="bg2">
                <a:lumMod val="90000"/>
              </a:schemeClr>
            </a:solidFill>
          </p:spPr>
          <p:style>
            <a:lnRef idx="2">
              <a:schemeClr val="lt1">
                <a:hueOff val="0"/>
                <a:satOff val="0"/>
                <a:lumOff val="0"/>
                <a:alphaOff val="0"/>
              </a:schemeClr>
            </a:lnRef>
            <a:fillRef idx="1">
              <a:schemeClr val="accent4">
                <a:hueOff val="6599937"/>
                <a:satOff val="-29202"/>
                <a:lumOff val="-4903"/>
                <a:alphaOff val="0"/>
              </a:schemeClr>
            </a:fillRef>
            <a:effectRef idx="0">
              <a:schemeClr val="accent4">
                <a:hueOff val="6599937"/>
                <a:satOff val="-29202"/>
                <a:lumOff val="-4903"/>
                <a:alphaOff val="0"/>
              </a:schemeClr>
            </a:effectRef>
            <a:fontRef idx="minor">
              <a:schemeClr val="lt1"/>
            </a:fontRef>
          </p:style>
          <p:txBody>
            <a:bodyPr spcFirstLastPara="0" vert="horz" wrap="square" lIns="164235" tIns="164235" rIns="164235" bIns="164235" numCol="1" spcCol="1270" anchor="ctr" anchorCtr="0">
              <a:noAutofit/>
            </a:bodyPr>
            <a:lstStyle/>
            <a:p>
              <a:pPr marL="0" lvl="0" indent="0" algn="ctr" defTabSz="889000">
                <a:lnSpc>
                  <a:spcPct val="90000"/>
                </a:lnSpc>
                <a:spcBef>
                  <a:spcPct val="0"/>
                </a:spcBef>
                <a:spcAft>
                  <a:spcPct val="35000"/>
                </a:spcAft>
                <a:buNone/>
              </a:pPr>
              <a:r>
                <a:rPr lang="en-GB" sz="2000" kern="1200" dirty="0"/>
                <a:t>Research Quality Dataset</a:t>
              </a:r>
            </a:p>
          </p:txBody>
        </p:sp>
      </p:grpSp>
      <p:grpSp>
        <p:nvGrpSpPr>
          <p:cNvPr id="10" name="Group 9">
            <a:extLst>
              <a:ext uri="{FF2B5EF4-FFF2-40B4-BE49-F238E27FC236}">
                <a16:creationId xmlns:a16="http://schemas.microsoft.com/office/drawing/2014/main" id="{FD5B1F19-34FE-7E5F-DFDA-54BB8885BDDD}"/>
              </a:ext>
            </a:extLst>
          </p:cNvPr>
          <p:cNvGrpSpPr/>
          <p:nvPr/>
        </p:nvGrpSpPr>
        <p:grpSpPr>
          <a:xfrm>
            <a:off x="1573212" y="2259966"/>
            <a:ext cx="3419793" cy="3400822"/>
            <a:chOff x="1573212" y="2259966"/>
            <a:chExt cx="3419793" cy="3400822"/>
          </a:xfrm>
        </p:grpSpPr>
        <p:sp>
          <p:nvSpPr>
            <p:cNvPr id="11" name="TextBox 10">
              <a:extLst>
                <a:ext uri="{FF2B5EF4-FFF2-40B4-BE49-F238E27FC236}">
                  <a16:creationId xmlns:a16="http://schemas.microsoft.com/office/drawing/2014/main" id="{0E9A9335-C082-03E2-D22D-9B28F9F4A646}"/>
                </a:ext>
              </a:extLst>
            </p:cNvPr>
            <p:cNvSpPr txBox="1"/>
            <p:nvPr/>
          </p:nvSpPr>
          <p:spPr>
            <a:xfrm>
              <a:off x="1573212" y="3723878"/>
              <a:ext cx="1538287" cy="369332"/>
            </a:xfrm>
            <a:prstGeom prst="rect">
              <a:avLst/>
            </a:prstGeom>
            <a:noFill/>
          </p:spPr>
          <p:txBody>
            <a:bodyPr wrap="square" rtlCol="0">
              <a:spAutoFit/>
            </a:bodyPr>
            <a:lstStyle/>
            <a:p>
              <a:pPr algn="ctr"/>
              <a:r>
                <a:rPr lang="en-US" dirty="0"/>
                <a:t>Conceptual</a:t>
              </a:r>
            </a:p>
          </p:txBody>
        </p:sp>
        <p:sp>
          <p:nvSpPr>
            <p:cNvPr id="13" name="TextBox 12">
              <a:extLst>
                <a:ext uri="{FF2B5EF4-FFF2-40B4-BE49-F238E27FC236}">
                  <a16:creationId xmlns:a16="http://schemas.microsoft.com/office/drawing/2014/main" id="{1CA533A3-041D-F9C8-C14C-D9CA7F968CCD}"/>
                </a:ext>
              </a:extLst>
            </p:cNvPr>
            <p:cNvSpPr txBox="1"/>
            <p:nvPr/>
          </p:nvSpPr>
          <p:spPr>
            <a:xfrm>
              <a:off x="3900805" y="3736578"/>
              <a:ext cx="1092200" cy="369332"/>
            </a:xfrm>
            <a:prstGeom prst="rect">
              <a:avLst/>
            </a:prstGeom>
            <a:noFill/>
          </p:spPr>
          <p:txBody>
            <a:bodyPr wrap="square">
              <a:spAutoFit/>
            </a:bodyPr>
            <a:lstStyle/>
            <a:p>
              <a:pPr algn="ctr"/>
              <a:r>
                <a:rPr lang="en-US" dirty="0"/>
                <a:t>Scope</a:t>
              </a:r>
            </a:p>
          </p:txBody>
        </p:sp>
        <p:sp>
          <p:nvSpPr>
            <p:cNvPr id="14" name="TextBox 13">
              <a:extLst>
                <a:ext uri="{FF2B5EF4-FFF2-40B4-BE49-F238E27FC236}">
                  <a16:creationId xmlns:a16="http://schemas.microsoft.com/office/drawing/2014/main" id="{35B302F5-5934-EF1E-D3DE-5B988AF14AAA}"/>
                </a:ext>
              </a:extLst>
            </p:cNvPr>
            <p:cNvSpPr txBox="1"/>
            <p:nvPr/>
          </p:nvSpPr>
          <p:spPr>
            <a:xfrm>
              <a:off x="3192609" y="2259966"/>
              <a:ext cx="461665" cy="1560512"/>
            </a:xfrm>
            <a:prstGeom prst="rect">
              <a:avLst/>
            </a:prstGeom>
            <a:noFill/>
          </p:spPr>
          <p:txBody>
            <a:bodyPr vert="vert" wrap="square" rtlCol="0">
              <a:spAutoFit/>
            </a:bodyPr>
            <a:lstStyle/>
            <a:p>
              <a:r>
                <a:rPr lang="en-US" dirty="0"/>
                <a:t>Operational</a:t>
              </a:r>
            </a:p>
          </p:txBody>
        </p:sp>
        <p:sp>
          <p:nvSpPr>
            <p:cNvPr id="16" name="TextBox 15">
              <a:extLst>
                <a:ext uri="{FF2B5EF4-FFF2-40B4-BE49-F238E27FC236}">
                  <a16:creationId xmlns:a16="http://schemas.microsoft.com/office/drawing/2014/main" id="{9A0F57D0-07B5-2BB7-9EF5-C2BCA0157413}"/>
                </a:ext>
              </a:extLst>
            </p:cNvPr>
            <p:cNvSpPr txBox="1"/>
            <p:nvPr/>
          </p:nvSpPr>
          <p:spPr>
            <a:xfrm>
              <a:off x="3203246" y="4389756"/>
              <a:ext cx="461665" cy="1271032"/>
            </a:xfrm>
            <a:prstGeom prst="rect">
              <a:avLst/>
            </a:prstGeom>
            <a:noFill/>
          </p:spPr>
          <p:txBody>
            <a:bodyPr vert="vert" wrap="square">
              <a:spAutoFit/>
            </a:bodyPr>
            <a:lstStyle/>
            <a:p>
              <a:pPr algn="ctr"/>
              <a:r>
                <a:rPr lang="en-US" dirty="0"/>
                <a:t>Scope</a:t>
              </a:r>
            </a:p>
          </p:txBody>
        </p:sp>
      </p:grpSp>
      <p:sp>
        <p:nvSpPr>
          <p:cNvPr id="20" name="TextBox 19">
            <a:extLst>
              <a:ext uri="{FF2B5EF4-FFF2-40B4-BE49-F238E27FC236}">
                <a16:creationId xmlns:a16="http://schemas.microsoft.com/office/drawing/2014/main" id="{FD1BC9E4-E8CA-C11D-1F65-65AC8EAC3C00}"/>
              </a:ext>
            </a:extLst>
          </p:cNvPr>
          <p:cNvSpPr txBox="1"/>
          <p:nvPr/>
        </p:nvSpPr>
        <p:spPr>
          <a:xfrm>
            <a:off x="504704" y="6143744"/>
            <a:ext cx="11182592" cy="646331"/>
          </a:xfrm>
          <a:prstGeom prst="rect">
            <a:avLst/>
          </a:prstGeom>
          <a:noFill/>
        </p:spPr>
        <p:txBody>
          <a:bodyPr wrap="square">
            <a:spAutoFit/>
          </a:bodyPr>
          <a:lstStyle/>
          <a:p>
            <a:r>
              <a:rPr lang="en-US" dirty="0"/>
              <a:t>Cavallo, A., &amp; </a:t>
            </a:r>
            <a:r>
              <a:rPr lang="en-US" dirty="0" err="1"/>
              <a:t>Rigobon</a:t>
            </a:r>
            <a:r>
              <a:rPr lang="en-US" dirty="0"/>
              <a:t>, R. (2016). The Billion Prices Project: Using Online Prices for Measurement and Research. Journal of Economic Perspectives, 30(2), 151–178. </a:t>
            </a:r>
            <a:r>
              <a:rPr lang="en-US" dirty="0">
                <a:hlinkClick r:id="rId3"/>
              </a:rPr>
              <a:t>https://doi.org/10.1257/jep.30.2.151</a:t>
            </a:r>
            <a:endParaRPr lang="en-US" dirty="0"/>
          </a:p>
        </p:txBody>
      </p:sp>
    </p:spTree>
    <p:extLst>
      <p:ext uri="{BB962C8B-B14F-4D97-AF65-F5344CB8AC3E}">
        <p14:creationId xmlns:p14="http://schemas.microsoft.com/office/powerpoint/2010/main" val="1813400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F3AD7E0-34E0-0A86-A0B2-2F04FBC0A39A}"/>
              </a:ext>
            </a:extLst>
          </p:cNvPr>
          <p:cNvSpPr>
            <a:spLocks noGrp="1"/>
          </p:cNvSpPr>
          <p:nvPr>
            <p:ph type="title"/>
          </p:nvPr>
        </p:nvSpPr>
        <p:spPr/>
        <p:txBody>
          <a:bodyPr/>
          <a:lstStyle/>
          <a:p>
            <a:r>
              <a:rPr lang="en-US" dirty="0"/>
              <a:t>Web Scraped Data Risk</a:t>
            </a:r>
          </a:p>
        </p:txBody>
      </p:sp>
      <p:sp>
        <p:nvSpPr>
          <p:cNvPr id="24" name="Text Placeholder 23">
            <a:extLst>
              <a:ext uri="{FF2B5EF4-FFF2-40B4-BE49-F238E27FC236}">
                <a16:creationId xmlns:a16="http://schemas.microsoft.com/office/drawing/2014/main" id="{0711B263-99D5-BAE2-E063-E78205CB21D8}"/>
              </a:ext>
            </a:extLst>
          </p:cNvPr>
          <p:cNvSpPr>
            <a:spLocks noGrp="1"/>
          </p:cNvSpPr>
          <p:nvPr>
            <p:ph type="body" idx="1"/>
          </p:nvPr>
        </p:nvSpPr>
        <p:spPr>
          <a:xfrm>
            <a:off x="6194425" y="1562259"/>
            <a:ext cx="5157787" cy="823912"/>
          </a:xfrm>
        </p:spPr>
        <p:txBody>
          <a:bodyPr/>
          <a:lstStyle/>
          <a:p>
            <a:r>
              <a:rPr lang="en-US" dirty="0"/>
              <a:t>Sampling bias</a:t>
            </a:r>
          </a:p>
        </p:txBody>
      </p:sp>
      <p:sp>
        <p:nvSpPr>
          <p:cNvPr id="25" name="Content Placeholder 24">
            <a:extLst>
              <a:ext uri="{FF2B5EF4-FFF2-40B4-BE49-F238E27FC236}">
                <a16:creationId xmlns:a16="http://schemas.microsoft.com/office/drawing/2014/main" id="{547B4FFF-5943-F78A-C0B8-A7651C4145BB}"/>
              </a:ext>
            </a:extLst>
          </p:cNvPr>
          <p:cNvSpPr>
            <a:spLocks noGrp="1"/>
          </p:cNvSpPr>
          <p:nvPr>
            <p:ph sz="half" idx="2"/>
          </p:nvPr>
        </p:nvSpPr>
        <p:spPr>
          <a:xfrm>
            <a:off x="6194425" y="2386171"/>
            <a:ext cx="5157787" cy="3684588"/>
          </a:xfrm>
        </p:spPr>
        <p:txBody>
          <a:bodyPr>
            <a:normAutofit lnSpcReduction="10000"/>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1" u="none" strike="noStrike" kern="1200" cap="none" spc="0" normalizeH="0" baseline="0" noProof="0" dirty="0">
                <a:ln>
                  <a:noFill/>
                </a:ln>
                <a:solidFill>
                  <a:prstClr val="black"/>
                </a:solidFill>
                <a:effectLst/>
                <a:uLnTx/>
                <a:uFillTx/>
                <a:latin typeface="Aptos" panose="02110004020202020204"/>
                <a:ea typeface="+mn-ea"/>
                <a:cs typeface="+mn-cs"/>
              </a:rPr>
              <a:t>Example dataset description: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1" u="none" strike="noStrike" kern="1200" cap="none" spc="0" normalizeH="0" baseline="0" noProof="0" dirty="0">
                <a:ln>
                  <a:noFill/>
                </a:ln>
                <a:solidFill>
                  <a:prstClr val="black"/>
                </a:solidFill>
                <a:effectLst/>
                <a:uLnTx/>
                <a:uFillTx/>
                <a:latin typeface="Aptos" panose="02110004020202020204"/>
                <a:ea typeface="+mn-ea"/>
                <a:cs typeface="+mn-cs"/>
              </a:rPr>
              <a:t>Daily prices for alcoholic beverages available online between Jan-Dec 2023</a:t>
            </a:r>
          </a:p>
          <a:p>
            <a:pPr>
              <a:defRPr/>
            </a:pPr>
            <a:r>
              <a:rPr lang="en-US" dirty="0"/>
              <a:t>Operationally limited, but conceptually open-ended</a:t>
            </a:r>
          </a:p>
          <a:p>
            <a:pPr>
              <a:defRPr/>
            </a:pPr>
            <a:r>
              <a:rPr lang="en-US" dirty="0"/>
              <a:t>What population is being sampled from?</a:t>
            </a:r>
          </a:p>
          <a:p>
            <a:pPr lvl="1">
              <a:defRPr/>
            </a:pPr>
            <a:r>
              <a:rPr lang="en-US" dirty="0"/>
              <a:t>Index coverage</a:t>
            </a:r>
          </a:p>
          <a:p>
            <a:pPr>
              <a:defRPr/>
            </a:pPr>
            <a:endParaRPr lang="en-US" dirty="0"/>
          </a:p>
        </p:txBody>
      </p:sp>
      <p:grpSp>
        <p:nvGrpSpPr>
          <p:cNvPr id="4" name="Group 3">
            <a:extLst>
              <a:ext uri="{FF2B5EF4-FFF2-40B4-BE49-F238E27FC236}">
                <a16:creationId xmlns:a16="http://schemas.microsoft.com/office/drawing/2014/main" id="{B04DA0E7-A0EA-E7D4-A984-667EE2063816}"/>
              </a:ext>
            </a:extLst>
          </p:cNvPr>
          <p:cNvGrpSpPr/>
          <p:nvPr/>
        </p:nvGrpSpPr>
        <p:grpSpPr>
          <a:xfrm>
            <a:off x="1151731" y="1681163"/>
            <a:ext cx="4508500" cy="4508500"/>
            <a:chOff x="1151731" y="1681163"/>
            <a:chExt cx="4508500" cy="4508500"/>
          </a:xfrm>
        </p:grpSpPr>
        <p:sp>
          <p:nvSpPr>
            <p:cNvPr id="5" name="Quad Arrow 4">
              <a:extLst>
                <a:ext uri="{FF2B5EF4-FFF2-40B4-BE49-F238E27FC236}">
                  <a16:creationId xmlns:a16="http://schemas.microsoft.com/office/drawing/2014/main" id="{3F45468C-BE03-67D2-142F-F360A3F85F90}"/>
                </a:ext>
              </a:extLst>
            </p:cNvPr>
            <p:cNvSpPr/>
            <p:nvPr/>
          </p:nvSpPr>
          <p:spPr>
            <a:xfrm>
              <a:off x="1151731" y="1681163"/>
              <a:ext cx="4508500" cy="4508500"/>
            </a:xfrm>
            <a:prstGeom prst="quadArrow">
              <a:avLst>
                <a:gd name="adj1" fmla="val 2000"/>
                <a:gd name="adj2" fmla="val 4000"/>
                <a:gd name="adj3" fmla="val 5000"/>
              </a:avLst>
            </a:prstGeom>
          </p:spPr>
          <p:style>
            <a:lnRef idx="0">
              <a:schemeClr val="dk1">
                <a:hueOff val="0"/>
                <a:satOff val="0"/>
                <a:lumOff val="0"/>
                <a:alphaOff val="0"/>
              </a:schemeClr>
            </a:lnRef>
            <a:fillRef idx="1">
              <a:schemeClr val="accent4">
                <a:tint val="40000"/>
                <a:hueOff val="0"/>
                <a:satOff val="0"/>
                <a:lumOff val="0"/>
                <a:alphaOff val="0"/>
              </a:schemeClr>
            </a:fillRef>
            <a:effectRef idx="0">
              <a:schemeClr val="accent4">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 name="Freeform 5">
              <a:extLst>
                <a:ext uri="{FF2B5EF4-FFF2-40B4-BE49-F238E27FC236}">
                  <a16:creationId xmlns:a16="http://schemas.microsoft.com/office/drawing/2014/main" id="{5D3AC575-2515-D615-E044-BC67DCB0AFA0}"/>
                </a:ext>
              </a:extLst>
            </p:cNvPr>
            <p:cNvSpPr/>
            <p:nvPr/>
          </p:nvSpPr>
          <p:spPr>
            <a:xfrm>
              <a:off x="1444784" y="1974215"/>
              <a:ext cx="1803400" cy="1803400"/>
            </a:xfrm>
            <a:custGeom>
              <a:avLst/>
              <a:gdLst>
                <a:gd name="connsiteX0" fmla="*/ 0 w 1803400"/>
                <a:gd name="connsiteY0" fmla="*/ 300573 h 1803400"/>
                <a:gd name="connsiteX1" fmla="*/ 300573 w 1803400"/>
                <a:gd name="connsiteY1" fmla="*/ 0 h 1803400"/>
                <a:gd name="connsiteX2" fmla="*/ 1502827 w 1803400"/>
                <a:gd name="connsiteY2" fmla="*/ 0 h 1803400"/>
                <a:gd name="connsiteX3" fmla="*/ 1803400 w 1803400"/>
                <a:gd name="connsiteY3" fmla="*/ 300573 h 1803400"/>
                <a:gd name="connsiteX4" fmla="*/ 1803400 w 1803400"/>
                <a:gd name="connsiteY4" fmla="*/ 1502827 h 1803400"/>
                <a:gd name="connsiteX5" fmla="*/ 1502827 w 1803400"/>
                <a:gd name="connsiteY5" fmla="*/ 1803400 h 1803400"/>
                <a:gd name="connsiteX6" fmla="*/ 300573 w 1803400"/>
                <a:gd name="connsiteY6" fmla="*/ 1803400 h 1803400"/>
                <a:gd name="connsiteX7" fmla="*/ 0 w 1803400"/>
                <a:gd name="connsiteY7" fmla="*/ 1502827 h 1803400"/>
                <a:gd name="connsiteX8" fmla="*/ 0 w 1803400"/>
                <a:gd name="connsiteY8" fmla="*/ 300573 h 18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400" h="1803400">
                  <a:moveTo>
                    <a:pt x="0" y="300573"/>
                  </a:moveTo>
                  <a:cubicBezTo>
                    <a:pt x="0" y="134571"/>
                    <a:pt x="134571" y="0"/>
                    <a:pt x="300573" y="0"/>
                  </a:cubicBezTo>
                  <a:lnTo>
                    <a:pt x="1502827" y="0"/>
                  </a:lnTo>
                  <a:cubicBezTo>
                    <a:pt x="1668829" y="0"/>
                    <a:pt x="1803400" y="134571"/>
                    <a:pt x="1803400" y="300573"/>
                  </a:cubicBezTo>
                  <a:lnTo>
                    <a:pt x="1803400" y="1502827"/>
                  </a:lnTo>
                  <a:cubicBezTo>
                    <a:pt x="1803400" y="1668829"/>
                    <a:pt x="1668829" y="1803400"/>
                    <a:pt x="1502827" y="1803400"/>
                  </a:cubicBezTo>
                  <a:lnTo>
                    <a:pt x="300573" y="1803400"/>
                  </a:lnTo>
                  <a:cubicBezTo>
                    <a:pt x="134571" y="1803400"/>
                    <a:pt x="0" y="1668829"/>
                    <a:pt x="0" y="1502827"/>
                  </a:cubicBezTo>
                  <a:lnTo>
                    <a:pt x="0" y="300573"/>
                  </a:lnTo>
                  <a:close/>
                </a:path>
              </a:pathLst>
            </a:custGeom>
            <a:solidFill>
              <a:schemeClr val="bg2">
                <a:lumMod val="90000"/>
              </a:schemeClr>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64235" tIns="164235" rIns="164235" bIns="164235" numCol="1" spcCol="1270" anchor="ctr" anchorCtr="0">
              <a:noAutofit/>
            </a:bodyPr>
            <a:lstStyle/>
            <a:p>
              <a:pPr marL="0" lvl="0" indent="0" algn="ctr" defTabSz="889000">
                <a:lnSpc>
                  <a:spcPct val="90000"/>
                </a:lnSpc>
                <a:spcBef>
                  <a:spcPct val="0"/>
                </a:spcBef>
                <a:spcAft>
                  <a:spcPct val="35000"/>
                </a:spcAft>
                <a:buNone/>
              </a:pPr>
              <a:r>
                <a:rPr lang="en-GB" sz="2000" kern="1200" dirty="0"/>
                <a:t>Resource Sink</a:t>
              </a:r>
            </a:p>
          </p:txBody>
        </p:sp>
        <p:sp>
          <p:nvSpPr>
            <p:cNvPr id="7" name="Freeform 6">
              <a:extLst>
                <a:ext uri="{FF2B5EF4-FFF2-40B4-BE49-F238E27FC236}">
                  <a16:creationId xmlns:a16="http://schemas.microsoft.com/office/drawing/2014/main" id="{B4D9276B-9888-DF71-7F8A-78697C199A12}"/>
                </a:ext>
              </a:extLst>
            </p:cNvPr>
            <p:cNvSpPr/>
            <p:nvPr/>
          </p:nvSpPr>
          <p:spPr>
            <a:xfrm>
              <a:off x="3563779" y="1974215"/>
              <a:ext cx="1803400" cy="1803400"/>
            </a:xfrm>
            <a:custGeom>
              <a:avLst/>
              <a:gdLst>
                <a:gd name="connsiteX0" fmla="*/ 0 w 1803400"/>
                <a:gd name="connsiteY0" fmla="*/ 300573 h 1803400"/>
                <a:gd name="connsiteX1" fmla="*/ 300573 w 1803400"/>
                <a:gd name="connsiteY1" fmla="*/ 0 h 1803400"/>
                <a:gd name="connsiteX2" fmla="*/ 1502827 w 1803400"/>
                <a:gd name="connsiteY2" fmla="*/ 0 h 1803400"/>
                <a:gd name="connsiteX3" fmla="*/ 1803400 w 1803400"/>
                <a:gd name="connsiteY3" fmla="*/ 300573 h 1803400"/>
                <a:gd name="connsiteX4" fmla="*/ 1803400 w 1803400"/>
                <a:gd name="connsiteY4" fmla="*/ 1502827 h 1803400"/>
                <a:gd name="connsiteX5" fmla="*/ 1502827 w 1803400"/>
                <a:gd name="connsiteY5" fmla="*/ 1803400 h 1803400"/>
                <a:gd name="connsiteX6" fmla="*/ 300573 w 1803400"/>
                <a:gd name="connsiteY6" fmla="*/ 1803400 h 1803400"/>
                <a:gd name="connsiteX7" fmla="*/ 0 w 1803400"/>
                <a:gd name="connsiteY7" fmla="*/ 1502827 h 1803400"/>
                <a:gd name="connsiteX8" fmla="*/ 0 w 1803400"/>
                <a:gd name="connsiteY8" fmla="*/ 300573 h 18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400" h="1803400">
                  <a:moveTo>
                    <a:pt x="0" y="300573"/>
                  </a:moveTo>
                  <a:cubicBezTo>
                    <a:pt x="0" y="134571"/>
                    <a:pt x="134571" y="0"/>
                    <a:pt x="300573" y="0"/>
                  </a:cubicBezTo>
                  <a:lnTo>
                    <a:pt x="1502827" y="0"/>
                  </a:lnTo>
                  <a:cubicBezTo>
                    <a:pt x="1668829" y="0"/>
                    <a:pt x="1803400" y="134571"/>
                    <a:pt x="1803400" y="300573"/>
                  </a:cubicBezTo>
                  <a:lnTo>
                    <a:pt x="1803400" y="1502827"/>
                  </a:lnTo>
                  <a:cubicBezTo>
                    <a:pt x="1803400" y="1668829"/>
                    <a:pt x="1668829" y="1803400"/>
                    <a:pt x="1502827" y="1803400"/>
                  </a:cubicBezTo>
                  <a:lnTo>
                    <a:pt x="300573" y="1803400"/>
                  </a:lnTo>
                  <a:cubicBezTo>
                    <a:pt x="134571" y="1803400"/>
                    <a:pt x="0" y="1668829"/>
                    <a:pt x="0" y="1502827"/>
                  </a:cubicBezTo>
                  <a:lnTo>
                    <a:pt x="0" y="300573"/>
                  </a:lnTo>
                  <a:close/>
                </a:path>
              </a:pathLst>
            </a:custGeom>
            <a:solidFill>
              <a:schemeClr val="bg2">
                <a:lumMod val="90000"/>
              </a:schemeClr>
            </a:solidFill>
          </p:spPr>
          <p:style>
            <a:lnRef idx="2">
              <a:schemeClr val="lt1">
                <a:hueOff val="0"/>
                <a:satOff val="0"/>
                <a:lumOff val="0"/>
                <a:alphaOff val="0"/>
              </a:schemeClr>
            </a:lnRef>
            <a:fillRef idx="1">
              <a:schemeClr val="accent4">
                <a:hueOff val="2199979"/>
                <a:satOff val="-9734"/>
                <a:lumOff val="-1634"/>
                <a:alphaOff val="0"/>
              </a:schemeClr>
            </a:fillRef>
            <a:effectRef idx="0">
              <a:schemeClr val="accent4">
                <a:hueOff val="2199979"/>
                <a:satOff val="-9734"/>
                <a:lumOff val="-1634"/>
                <a:alphaOff val="0"/>
              </a:schemeClr>
            </a:effectRef>
            <a:fontRef idx="minor">
              <a:schemeClr val="lt1"/>
            </a:fontRef>
          </p:style>
          <p:txBody>
            <a:bodyPr spcFirstLastPara="0" vert="horz" wrap="square" lIns="164235" tIns="164235" rIns="164235" bIns="164235" numCol="1" spcCol="1270" anchor="ctr" anchorCtr="0">
              <a:noAutofit/>
            </a:bodyPr>
            <a:lstStyle/>
            <a:p>
              <a:pPr marL="0" lvl="0" indent="0" algn="ctr" defTabSz="889000">
                <a:lnSpc>
                  <a:spcPct val="90000"/>
                </a:lnSpc>
                <a:spcBef>
                  <a:spcPct val="0"/>
                </a:spcBef>
                <a:spcAft>
                  <a:spcPct val="35000"/>
                </a:spcAft>
                <a:buNone/>
              </a:pPr>
              <a:r>
                <a:rPr lang="en-GB" sz="2000" kern="1200" dirty="0"/>
                <a:t>Maintenance Trap</a:t>
              </a:r>
            </a:p>
          </p:txBody>
        </p:sp>
        <p:sp>
          <p:nvSpPr>
            <p:cNvPr id="8" name="Freeform 7">
              <a:extLst>
                <a:ext uri="{FF2B5EF4-FFF2-40B4-BE49-F238E27FC236}">
                  <a16:creationId xmlns:a16="http://schemas.microsoft.com/office/drawing/2014/main" id="{2D9B7D9E-559B-23D8-19E5-E2B564A2DCA8}"/>
                </a:ext>
              </a:extLst>
            </p:cNvPr>
            <p:cNvSpPr/>
            <p:nvPr/>
          </p:nvSpPr>
          <p:spPr>
            <a:xfrm>
              <a:off x="1444784" y="4093210"/>
              <a:ext cx="1803400" cy="1803400"/>
            </a:xfrm>
            <a:custGeom>
              <a:avLst/>
              <a:gdLst>
                <a:gd name="connsiteX0" fmla="*/ 0 w 1803400"/>
                <a:gd name="connsiteY0" fmla="*/ 300573 h 1803400"/>
                <a:gd name="connsiteX1" fmla="*/ 300573 w 1803400"/>
                <a:gd name="connsiteY1" fmla="*/ 0 h 1803400"/>
                <a:gd name="connsiteX2" fmla="*/ 1502827 w 1803400"/>
                <a:gd name="connsiteY2" fmla="*/ 0 h 1803400"/>
                <a:gd name="connsiteX3" fmla="*/ 1803400 w 1803400"/>
                <a:gd name="connsiteY3" fmla="*/ 300573 h 1803400"/>
                <a:gd name="connsiteX4" fmla="*/ 1803400 w 1803400"/>
                <a:gd name="connsiteY4" fmla="*/ 1502827 h 1803400"/>
                <a:gd name="connsiteX5" fmla="*/ 1502827 w 1803400"/>
                <a:gd name="connsiteY5" fmla="*/ 1803400 h 1803400"/>
                <a:gd name="connsiteX6" fmla="*/ 300573 w 1803400"/>
                <a:gd name="connsiteY6" fmla="*/ 1803400 h 1803400"/>
                <a:gd name="connsiteX7" fmla="*/ 0 w 1803400"/>
                <a:gd name="connsiteY7" fmla="*/ 1502827 h 1803400"/>
                <a:gd name="connsiteX8" fmla="*/ 0 w 1803400"/>
                <a:gd name="connsiteY8" fmla="*/ 300573 h 18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400" h="1803400">
                  <a:moveTo>
                    <a:pt x="0" y="300573"/>
                  </a:moveTo>
                  <a:cubicBezTo>
                    <a:pt x="0" y="134571"/>
                    <a:pt x="134571" y="0"/>
                    <a:pt x="300573" y="0"/>
                  </a:cubicBezTo>
                  <a:lnTo>
                    <a:pt x="1502827" y="0"/>
                  </a:lnTo>
                  <a:cubicBezTo>
                    <a:pt x="1668829" y="0"/>
                    <a:pt x="1803400" y="134571"/>
                    <a:pt x="1803400" y="300573"/>
                  </a:cubicBezTo>
                  <a:lnTo>
                    <a:pt x="1803400" y="1502827"/>
                  </a:lnTo>
                  <a:cubicBezTo>
                    <a:pt x="1803400" y="1668829"/>
                    <a:pt x="1668829" y="1803400"/>
                    <a:pt x="1502827" y="1803400"/>
                  </a:cubicBezTo>
                  <a:lnTo>
                    <a:pt x="300573" y="1803400"/>
                  </a:lnTo>
                  <a:cubicBezTo>
                    <a:pt x="134571" y="1803400"/>
                    <a:pt x="0" y="1668829"/>
                    <a:pt x="0" y="1502827"/>
                  </a:cubicBezTo>
                  <a:lnTo>
                    <a:pt x="0" y="300573"/>
                  </a:lnTo>
                  <a:close/>
                </a:path>
              </a:pathLst>
            </a:custGeom>
          </p:spPr>
          <p:style>
            <a:lnRef idx="2">
              <a:schemeClr val="lt1">
                <a:hueOff val="0"/>
                <a:satOff val="0"/>
                <a:lumOff val="0"/>
                <a:alphaOff val="0"/>
              </a:schemeClr>
            </a:lnRef>
            <a:fillRef idx="1">
              <a:schemeClr val="accent4">
                <a:hueOff val="4399958"/>
                <a:satOff val="-19468"/>
                <a:lumOff val="-3269"/>
                <a:alphaOff val="0"/>
              </a:schemeClr>
            </a:fillRef>
            <a:effectRef idx="0">
              <a:schemeClr val="accent4">
                <a:hueOff val="4399958"/>
                <a:satOff val="-19468"/>
                <a:lumOff val="-3269"/>
                <a:alphaOff val="0"/>
              </a:schemeClr>
            </a:effectRef>
            <a:fontRef idx="minor">
              <a:schemeClr val="lt1"/>
            </a:fontRef>
          </p:style>
          <p:txBody>
            <a:bodyPr spcFirstLastPara="0" vert="horz" wrap="square" lIns="164235" tIns="164235" rIns="164235" bIns="164235" numCol="1" spcCol="1270" anchor="ctr" anchorCtr="0">
              <a:noAutofit/>
            </a:bodyPr>
            <a:lstStyle/>
            <a:p>
              <a:pPr marL="0" lvl="0" indent="0" algn="ctr" defTabSz="889000">
                <a:lnSpc>
                  <a:spcPct val="90000"/>
                </a:lnSpc>
                <a:spcBef>
                  <a:spcPct val="0"/>
                </a:spcBef>
                <a:spcAft>
                  <a:spcPct val="35000"/>
                </a:spcAft>
                <a:buNone/>
              </a:pPr>
              <a:r>
                <a:rPr lang="en-GB" sz="2000" kern="1200" dirty="0"/>
                <a:t>Sampling Bias</a:t>
              </a:r>
            </a:p>
          </p:txBody>
        </p:sp>
        <p:sp>
          <p:nvSpPr>
            <p:cNvPr id="9" name="Freeform 8">
              <a:extLst>
                <a:ext uri="{FF2B5EF4-FFF2-40B4-BE49-F238E27FC236}">
                  <a16:creationId xmlns:a16="http://schemas.microsoft.com/office/drawing/2014/main" id="{9B5DD41D-819C-3B53-F5EE-F1816EDB94FF}"/>
                </a:ext>
              </a:extLst>
            </p:cNvPr>
            <p:cNvSpPr/>
            <p:nvPr/>
          </p:nvSpPr>
          <p:spPr>
            <a:xfrm>
              <a:off x="3563779" y="4093210"/>
              <a:ext cx="1803400" cy="1803400"/>
            </a:xfrm>
            <a:custGeom>
              <a:avLst/>
              <a:gdLst>
                <a:gd name="connsiteX0" fmla="*/ 0 w 1803400"/>
                <a:gd name="connsiteY0" fmla="*/ 300573 h 1803400"/>
                <a:gd name="connsiteX1" fmla="*/ 300573 w 1803400"/>
                <a:gd name="connsiteY1" fmla="*/ 0 h 1803400"/>
                <a:gd name="connsiteX2" fmla="*/ 1502827 w 1803400"/>
                <a:gd name="connsiteY2" fmla="*/ 0 h 1803400"/>
                <a:gd name="connsiteX3" fmla="*/ 1803400 w 1803400"/>
                <a:gd name="connsiteY3" fmla="*/ 300573 h 1803400"/>
                <a:gd name="connsiteX4" fmla="*/ 1803400 w 1803400"/>
                <a:gd name="connsiteY4" fmla="*/ 1502827 h 1803400"/>
                <a:gd name="connsiteX5" fmla="*/ 1502827 w 1803400"/>
                <a:gd name="connsiteY5" fmla="*/ 1803400 h 1803400"/>
                <a:gd name="connsiteX6" fmla="*/ 300573 w 1803400"/>
                <a:gd name="connsiteY6" fmla="*/ 1803400 h 1803400"/>
                <a:gd name="connsiteX7" fmla="*/ 0 w 1803400"/>
                <a:gd name="connsiteY7" fmla="*/ 1502827 h 1803400"/>
                <a:gd name="connsiteX8" fmla="*/ 0 w 1803400"/>
                <a:gd name="connsiteY8" fmla="*/ 300573 h 18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400" h="1803400">
                  <a:moveTo>
                    <a:pt x="0" y="300573"/>
                  </a:moveTo>
                  <a:cubicBezTo>
                    <a:pt x="0" y="134571"/>
                    <a:pt x="134571" y="0"/>
                    <a:pt x="300573" y="0"/>
                  </a:cubicBezTo>
                  <a:lnTo>
                    <a:pt x="1502827" y="0"/>
                  </a:lnTo>
                  <a:cubicBezTo>
                    <a:pt x="1668829" y="0"/>
                    <a:pt x="1803400" y="134571"/>
                    <a:pt x="1803400" y="300573"/>
                  </a:cubicBezTo>
                  <a:lnTo>
                    <a:pt x="1803400" y="1502827"/>
                  </a:lnTo>
                  <a:cubicBezTo>
                    <a:pt x="1803400" y="1668829"/>
                    <a:pt x="1668829" y="1803400"/>
                    <a:pt x="1502827" y="1803400"/>
                  </a:cubicBezTo>
                  <a:lnTo>
                    <a:pt x="300573" y="1803400"/>
                  </a:lnTo>
                  <a:cubicBezTo>
                    <a:pt x="134571" y="1803400"/>
                    <a:pt x="0" y="1668829"/>
                    <a:pt x="0" y="1502827"/>
                  </a:cubicBezTo>
                  <a:lnTo>
                    <a:pt x="0" y="300573"/>
                  </a:lnTo>
                  <a:close/>
                </a:path>
              </a:pathLst>
            </a:custGeom>
            <a:solidFill>
              <a:schemeClr val="bg2">
                <a:lumMod val="90000"/>
              </a:schemeClr>
            </a:solidFill>
          </p:spPr>
          <p:style>
            <a:lnRef idx="2">
              <a:schemeClr val="lt1">
                <a:hueOff val="0"/>
                <a:satOff val="0"/>
                <a:lumOff val="0"/>
                <a:alphaOff val="0"/>
              </a:schemeClr>
            </a:lnRef>
            <a:fillRef idx="1">
              <a:schemeClr val="accent4">
                <a:hueOff val="6599937"/>
                <a:satOff val="-29202"/>
                <a:lumOff val="-4903"/>
                <a:alphaOff val="0"/>
              </a:schemeClr>
            </a:fillRef>
            <a:effectRef idx="0">
              <a:schemeClr val="accent4">
                <a:hueOff val="6599937"/>
                <a:satOff val="-29202"/>
                <a:lumOff val="-4903"/>
                <a:alphaOff val="0"/>
              </a:schemeClr>
            </a:effectRef>
            <a:fontRef idx="minor">
              <a:schemeClr val="lt1"/>
            </a:fontRef>
          </p:style>
          <p:txBody>
            <a:bodyPr spcFirstLastPara="0" vert="horz" wrap="square" lIns="164235" tIns="164235" rIns="164235" bIns="164235" numCol="1" spcCol="1270" anchor="ctr" anchorCtr="0">
              <a:noAutofit/>
            </a:bodyPr>
            <a:lstStyle/>
            <a:p>
              <a:pPr marL="0" lvl="0" indent="0" algn="ctr" defTabSz="889000">
                <a:lnSpc>
                  <a:spcPct val="90000"/>
                </a:lnSpc>
                <a:spcBef>
                  <a:spcPct val="0"/>
                </a:spcBef>
                <a:spcAft>
                  <a:spcPct val="35000"/>
                </a:spcAft>
                <a:buNone/>
              </a:pPr>
              <a:r>
                <a:rPr lang="en-GB" sz="2000" kern="1200" dirty="0"/>
                <a:t>Research Quality Dataset</a:t>
              </a:r>
            </a:p>
          </p:txBody>
        </p:sp>
      </p:grpSp>
      <p:grpSp>
        <p:nvGrpSpPr>
          <p:cNvPr id="10" name="Group 9">
            <a:extLst>
              <a:ext uri="{FF2B5EF4-FFF2-40B4-BE49-F238E27FC236}">
                <a16:creationId xmlns:a16="http://schemas.microsoft.com/office/drawing/2014/main" id="{F23DE315-7794-9099-F8D0-582E3830F71B}"/>
              </a:ext>
            </a:extLst>
          </p:cNvPr>
          <p:cNvGrpSpPr/>
          <p:nvPr/>
        </p:nvGrpSpPr>
        <p:grpSpPr>
          <a:xfrm>
            <a:off x="1573212" y="2259966"/>
            <a:ext cx="3419793" cy="3400822"/>
            <a:chOff x="1573212" y="2259966"/>
            <a:chExt cx="3419793" cy="3400822"/>
          </a:xfrm>
        </p:grpSpPr>
        <p:sp>
          <p:nvSpPr>
            <p:cNvPr id="11" name="TextBox 10">
              <a:extLst>
                <a:ext uri="{FF2B5EF4-FFF2-40B4-BE49-F238E27FC236}">
                  <a16:creationId xmlns:a16="http://schemas.microsoft.com/office/drawing/2014/main" id="{338E2DD5-A15F-CE7F-FF72-D5900B30DBB0}"/>
                </a:ext>
              </a:extLst>
            </p:cNvPr>
            <p:cNvSpPr txBox="1"/>
            <p:nvPr/>
          </p:nvSpPr>
          <p:spPr>
            <a:xfrm>
              <a:off x="1573212" y="3723878"/>
              <a:ext cx="1538287" cy="369332"/>
            </a:xfrm>
            <a:prstGeom prst="rect">
              <a:avLst/>
            </a:prstGeom>
            <a:noFill/>
          </p:spPr>
          <p:txBody>
            <a:bodyPr wrap="square" rtlCol="0">
              <a:spAutoFit/>
            </a:bodyPr>
            <a:lstStyle/>
            <a:p>
              <a:pPr algn="ctr"/>
              <a:r>
                <a:rPr lang="en-US" dirty="0"/>
                <a:t>Conceptual</a:t>
              </a:r>
            </a:p>
          </p:txBody>
        </p:sp>
        <p:sp>
          <p:nvSpPr>
            <p:cNvPr id="13" name="TextBox 12">
              <a:extLst>
                <a:ext uri="{FF2B5EF4-FFF2-40B4-BE49-F238E27FC236}">
                  <a16:creationId xmlns:a16="http://schemas.microsoft.com/office/drawing/2014/main" id="{66CC1172-6EE0-617B-4A30-A7C61703B496}"/>
                </a:ext>
              </a:extLst>
            </p:cNvPr>
            <p:cNvSpPr txBox="1"/>
            <p:nvPr/>
          </p:nvSpPr>
          <p:spPr>
            <a:xfrm>
              <a:off x="3900805" y="3736578"/>
              <a:ext cx="1092200" cy="369332"/>
            </a:xfrm>
            <a:prstGeom prst="rect">
              <a:avLst/>
            </a:prstGeom>
            <a:noFill/>
          </p:spPr>
          <p:txBody>
            <a:bodyPr wrap="square">
              <a:spAutoFit/>
            </a:bodyPr>
            <a:lstStyle/>
            <a:p>
              <a:pPr algn="ctr"/>
              <a:r>
                <a:rPr lang="en-US" dirty="0"/>
                <a:t>Scope</a:t>
              </a:r>
            </a:p>
          </p:txBody>
        </p:sp>
        <p:sp>
          <p:nvSpPr>
            <p:cNvPr id="14" name="TextBox 13">
              <a:extLst>
                <a:ext uri="{FF2B5EF4-FFF2-40B4-BE49-F238E27FC236}">
                  <a16:creationId xmlns:a16="http://schemas.microsoft.com/office/drawing/2014/main" id="{BBC18C76-9893-A1E8-F1A2-EA4F6A1D367B}"/>
                </a:ext>
              </a:extLst>
            </p:cNvPr>
            <p:cNvSpPr txBox="1"/>
            <p:nvPr/>
          </p:nvSpPr>
          <p:spPr>
            <a:xfrm>
              <a:off x="3192609" y="2259966"/>
              <a:ext cx="461665" cy="1560512"/>
            </a:xfrm>
            <a:prstGeom prst="rect">
              <a:avLst/>
            </a:prstGeom>
            <a:noFill/>
          </p:spPr>
          <p:txBody>
            <a:bodyPr vert="vert" wrap="square" rtlCol="0">
              <a:spAutoFit/>
            </a:bodyPr>
            <a:lstStyle/>
            <a:p>
              <a:r>
                <a:rPr lang="en-US" dirty="0"/>
                <a:t>Operational</a:t>
              </a:r>
            </a:p>
          </p:txBody>
        </p:sp>
        <p:sp>
          <p:nvSpPr>
            <p:cNvPr id="16" name="TextBox 15">
              <a:extLst>
                <a:ext uri="{FF2B5EF4-FFF2-40B4-BE49-F238E27FC236}">
                  <a16:creationId xmlns:a16="http://schemas.microsoft.com/office/drawing/2014/main" id="{9F5F291B-E43D-E8A7-3825-0D9235F5592B}"/>
                </a:ext>
              </a:extLst>
            </p:cNvPr>
            <p:cNvSpPr txBox="1"/>
            <p:nvPr/>
          </p:nvSpPr>
          <p:spPr>
            <a:xfrm>
              <a:off x="3203246" y="4389756"/>
              <a:ext cx="461665" cy="1271032"/>
            </a:xfrm>
            <a:prstGeom prst="rect">
              <a:avLst/>
            </a:prstGeom>
            <a:noFill/>
          </p:spPr>
          <p:txBody>
            <a:bodyPr vert="vert" wrap="square">
              <a:spAutoFit/>
            </a:bodyPr>
            <a:lstStyle/>
            <a:p>
              <a:pPr algn="ctr"/>
              <a:r>
                <a:rPr lang="en-US" dirty="0"/>
                <a:t>Scope</a:t>
              </a:r>
            </a:p>
          </p:txBody>
        </p:sp>
      </p:grpSp>
      <p:sp>
        <p:nvSpPr>
          <p:cNvPr id="17" name="TextBox 16">
            <a:extLst>
              <a:ext uri="{FF2B5EF4-FFF2-40B4-BE49-F238E27FC236}">
                <a16:creationId xmlns:a16="http://schemas.microsoft.com/office/drawing/2014/main" id="{7D21D89D-6DDE-4624-EC94-A1577195A6FD}"/>
              </a:ext>
            </a:extLst>
          </p:cNvPr>
          <p:cNvSpPr txBox="1"/>
          <p:nvPr/>
        </p:nvSpPr>
        <p:spPr>
          <a:xfrm>
            <a:off x="313182" y="6308209"/>
            <a:ext cx="11565636" cy="369332"/>
          </a:xfrm>
          <a:prstGeom prst="rect">
            <a:avLst/>
          </a:prstGeom>
          <a:noFill/>
        </p:spPr>
        <p:txBody>
          <a:bodyPr wrap="square">
            <a:spAutoFit/>
          </a:bodyPr>
          <a:lstStyle/>
          <a:p>
            <a:r>
              <a:rPr lang="en-AU" dirty="0" err="1">
                <a:effectLst/>
              </a:rPr>
              <a:t>Foerderer</a:t>
            </a:r>
            <a:r>
              <a:rPr lang="en-AU" dirty="0">
                <a:effectLst/>
              </a:rPr>
              <a:t>, J. (2023). </a:t>
            </a:r>
            <a:r>
              <a:rPr lang="en-AU" i="1" dirty="0">
                <a:effectLst/>
              </a:rPr>
              <a:t>Should we trust web-scraped data?</a:t>
            </a:r>
            <a:r>
              <a:rPr lang="en-AU" dirty="0">
                <a:effectLst/>
              </a:rPr>
              <a:t> (arXiv:2308.02231). </a:t>
            </a:r>
            <a:r>
              <a:rPr lang="en-AU" dirty="0" err="1">
                <a:effectLst/>
              </a:rPr>
              <a:t>arXiv</a:t>
            </a:r>
            <a:r>
              <a:rPr lang="en-AU" dirty="0">
                <a:effectLst/>
              </a:rPr>
              <a:t>. </a:t>
            </a:r>
            <a:r>
              <a:rPr lang="en-AU" dirty="0">
                <a:effectLst/>
                <a:hlinkClick r:id="rId3"/>
              </a:rPr>
              <a:t>http://arxiv.org/abs/2308.02231</a:t>
            </a:r>
            <a:endParaRPr lang="en-AU" dirty="0">
              <a:effectLst/>
            </a:endParaRPr>
          </a:p>
        </p:txBody>
      </p:sp>
    </p:spTree>
    <p:extLst>
      <p:ext uri="{BB962C8B-B14F-4D97-AF65-F5344CB8AC3E}">
        <p14:creationId xmlns:p14="http://schemas.microsoft.com/office/powerpoint/2010/main" val="3970983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F3AD7E0-34E0-0A86-A0B2-2F04FBC0A39A}"/>
              </a:ext>
            </a:extLst>
          </p:cNvPr>
          <p:cNvSpPr>
            <a:spLocks noGrp="1"/>
          </p:cNvSpPr>
          <p:nvPr>
            <p:ph type="title"/>
          </p:nvPr>
        </p:nvSpPr>
        <p:spPr/>
        <p:txBody>
          <a:bodyPr/>
          <a:lstStyle/>
          <a:p>
            <a:r>
              <a:rPr lang="en-US" dirty="0"/>
              <a:t>Web Scraped Data Risk</a:t>
            </a:r>
          </a:p>
        </p:txBody>
      </p:sp>
      <p:sp>
        <p:nvSpPr>
          <p:cNvPr id="24" name="Text Placeholder 23">
            <a:extLst>
              <a:ext uri="{FF2B5EF4-FFF2-40B4-BE49-F238E27FC236}">
                <a16:creationId xmlns:a16="http://schemas.microsoft.com/office/drawing/2014/main" id="{0711B263-99D5-BAE2-E063-E78205CB21D8}"/>
              </a:ext>
            </a:extLst>
          </p:cNvPr>
          <p:cNvSpPr>
            <a:spLocks noGrp="1"/>
          </p:cNvSpPr>
          <p:nvPr>
            <p:ph type="body" idx="1"/>
          </p:nvPr>
        </p:nvSpPr>
        <p:spPr>
          <a:xfrm>
            <a:off x="6194425" y="1690688"/>
            <a:ext cx="5157787" cy="823912"/>
          </a:xfrm>
        </p:spPr>
        <p:txBody>
          <a:bodyPr/>
          <a:lstStyle/>
          <a:p>
            <a:r>
              <a:rPr lang="en-US" dirty="0"/>
              <a:t>Research Quality Dataset(s)</a:t>
            </a:r>
          </a:p>
        </p:txBody>
      </p:sp>
      <p:sp>
        <p:nvSpPr>
          <p:cNvPr id="25" name="Content Placeholder 24">
            <a:extLst>
              <a:ext uri="{FF2B5EF4-FFF2-40B4-BE49-F238E27FC236}">
                <a16:creationId xmlns:a16="http://schemas.microsoft.com/office/drawing/2014/main" id="{547B4FFF-5943-F78A-C0B8-A7651C4145BB}"/>
              </a:ext>
            </a:extLst>
          </p:cNvPr>
          <p:cNvSpPr>
            <a:spLocks noGrp="1"/>
          </p:cNvSpPr>
          <p:nvPr>
            <p:ph sz="half" idx="2"/>
          </p:nvPr>
        </p:nvSpPr>
        <p:spPr>
          <a:xfrm>
            <a:off x="6194425" y="2514600"/>
            <a:ext cx="5157787" cy="3684588"/>
          </a:xfrm>
        </p:spPr>
        <p:txBody>
          <a:bodyPr>
            <a:normAutofit fontScale="92500" lnSpcReduction="10000"/>
          </a:bodyPr>
          <a:lstStyle/>
          <a:p>
            <a:r>
              <a:rPr lang="en-US" dirty="0"/>
              <a:t>Conceptually and operationally limited</a:t>
            </a:r>
          </a:p>
          <a:p>
            <a:r>
              <a:rPr lang="en-US" dirty="0"/>
              <a:t>Quality is </a:t>
            </a:r>
            <a:r>
              <a:rPr lang="en-US" b="1" i="1" dirty="0"/>
              <a:t>context</a:t>
            </a:r>
            <a:r>
              <a:rPr lang="en-US" dirty="0"/>
              <a:t> dependent!</a:t>
            </a:r>
          </a:p>
          <a:p>
            <a:r>
              <a:rPr lang="en-US" dirty="0"/>
              <a:t>Requires deliberate design decisions</a:t>
            </a:r>
          </a:p>
          <a:p>
            <a:pPr lvl="1"/>
            <a:r>
              <a:rPr lang="en-US" dirty="0"/>
              <a:t>Filtering criteria (e.g. top products, largest retailers)</a:t>
            </a:r>
          </a:p>
          <a:p>
            <a:pPr lvl="1"/>
            <a:r>
              <a:rPr lang="en-US" dirty="0"/>
              <a:t>Conversion between observation and analysis resolution (e.g. from retailer to brand)</a:t>
            </a:r>
          </a:p>
          <a:p>
            <a:pPr lvl="1"/>
            <a:endParaRPr lang="en-US" dirty="0"/>
          </a:p>
        </p:txBody>
      </p:sp>
      <p:grpSp>
        <p:nvGrpSpPr>
          <p:cNvPr id="4" name="Group 3">
            <a:extLst>
              <a:ext uri="{FF2B5EF4-FFF2-40B4-BE49-F238E27FC236}">
                <a16:creationId xmlns:a16="http://schemas.microsoft.com/office/drawing/2014/main" id="{65A7BA4D-47C7-47BD-8CF2-E4252E3CDAC4}"/>
              </a:ext>
            </a:extLst>
          </p:cNvPr>
          <p:cNvGrpSpPr/>
          <p:nvPr/>
        </p:nvGrpSpPr>
        <p:grpSpPr>
          <a:xfrm>
            <a:off x="1151731" y="1681163"/>
            <a:ext cx="4508500" cy="4508500"/>
            <a:chOff x="1151731" y="1681163"/>
            <a:chExt cx="4508500" cy="4508500"/>
          </a:xfrm>
        </p:grpSpPr>
        <p:sp>
          <p:nvSpPr>
            <p:cNvPr id="5" name="Quad Arrow 4">
              <a:extLst>
                <a:ext uri="{FF2B5EF4-FFF2-40B4-BE49-F238E27FC236}">
                  <a16:creationId xmlns:a16="http://schemas.microsoft.com/office/drawing/2014/main" id="{0D9E3FC8-B5D5-00E2-0A58-3F30165DDEFE}"/>
                </a:ext>
              </a:extLst>
            </p:cNvPr>
            <p:cNvSpPr/>
            <p:nvPr/>
          </p:nvSpPr>
          <p:spPr>
            <a:xfrm>
              <a:off x="1151731" y="1681163"/>
              <a:ext cx="4508500" cy="4508500"/>
            </a:xfrm>
            <a:prstGeom prst="quadArrow">
              <a:avLst>
                <a:gd name="adj1" fmla="val 2000"/>
                <a:gd name="adj2" fmla="val 4000"/>
                <a:gd name="adj3" fmla="val 5000"/>
              </a:avLst>
            </a:prstGeom>
          </p:spPr>
          <p:style>
            <a:lnRef idx="0">
              <a:schemeClr val="dk1">
                <a:hueOff val="0"/>
                <a:satOff val="0"/>
                <a:lumOff val="0"/>
                <a:alphaOff val="0"/>
              </a:schemeClr>
            </a:lnRef>
            <a:fillRef idx="1">
              <a:schemeClr val="accent4">
                <a:tint val="40000"/>
                <a:hueOff val="0"/>
                <a:satOff val="0"/>
                <a:lumOff val="0"/>
                <a:alphaOff val="0"/>
              </a:schemeClr>
            </a:fillRef>
            <a:effectRef idx="0">
              <a:schemeClr val="accent4">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 name="Freeform 5">
              <a:extLst>
                <a:ext uri="{FF2B5EF4-FFF2-40B4-BE49-F238E27FC236}">
                  <a16:creationId xmlns:a16="http://schemas.microsoft.com/office/drawing/2014/main" id="{80DAF866-248B-58A5-CBD2-DB9C9543F0A3}"/>
                </a:ext>
              </a:extLst>
            </p:cNvPr>
            <p:cNvSpPr/>
            <p:nvPr/>
          </p:nvSpPr>
          <p:spPr>
            <a:xfrm>
              <a:off x="1444784" y="1974215"/>
              <a:ext cx="1803400" cy="1803400"/>
            </a:xfrm>
            <a:custGeom>
              <a:avLst/>
              <a:gdLst>
                <a:gd name="connsiteX0" fmla="*/ 0 w 1803400"/>
                <a:gd name="connsiteY0" fmla="*/ 300573 h 1803400"/>
                <a:gd name="connsiteX1" fmla="*/ 300573 w 1803400"/>
                <a:gd name="connsiteY1" fmla="*/ 0 h 1803400"/>
                <a:gd name="connsiteX2" fmla="*/ 1502827 w 1803400"/>
                <a:gd name="connsiteY2" fmla="*/ 0 h 1803400"/>
                <a:gd name="connsiteX3" fmla="*/ 1803400 w 1803400"/>
                <a:gd name="connsiteY3" fmla="*/ 300573 h 1803400"/>
                <a:gd name="connsiteX4" fmla="*/ 1803400 w 1803400"/>
                <a:gd name="connsiteY4" fmla="*/ 1502827 h 1803400"/>
                <a:gd name="connsiteX5" fmla="*/ 1502827 w 1803400"/>
                <a:gd name="connsiteY5" fmla="*/ 1803400 h 1803400"/>
                <a:gd name="connsiteX6" fmla="*/ 300573 w 1803400"/>
                <a:gd name="connsiteY6" fmla="*/ 1803400 h 1803400"/>
                <a:gd name="connsiteX7" fmla="*/ 0 w 1803400"/>
                <a:gd name="connsiteY7" fmla="*/ 1502827 h 1803400"/>
                <a:gd name="connsiteX8" fmla="*/ 0 w 1803400"/>
                <a:gd name="connsiteY8" fmla="*/ 300573 h 18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400" h="1803400">
                  <a:moveTo>
                    <a:pt x="0" y="300573"/>
                  </a:moveTo>
                  <a:cubicBezTo>
                    <a:pt x="0" y="134571"/>
                    <a:pt x="134571" y="0"/>
                    <a:pt x="300573" y="0"/>
                  </a:cubicBezTo>
                  <a:lnTo>
                    <a:pt x="1502827" y="0"/>
                  </a:lnTo>
                  <a:cubicBezTo>
                    <a:pt x="1668829" y="0"/>
                    <a:pt x="1803400" y="134571"/>
                    <a:pt x="1803400" y="300573"/>
                  </a:cubicBezTo>
                  <a:lnTo>
                    <a:pt x="1803400" y="1502827"/>
                  </a:lnTo>
                  <a:cubicBezTo>
                    <a:pt x="1803400" y="1668829"/>
                    <a:pt x="1668829" y="1803400"/>
                    <a:pt x="1502827" y="1803400"/>
                  </a:cubicBezTo>
                  <a:lnTo>
                    <a:pt x="300573" y="1803400"/>
                  </a:lnTo>
                  <a:cubicBezTo>
                    <a:pt x="134571" y="1803400"/>
                    <a:pt x="0" y="1668829"/>
                    <a:pt x="0" y="1502827"/>
                  </a:cubicBezTo>
                  <a:lnTo>
                    <a:pt x="0" y="300573"/>
                  </a:lnTo>
                  <a:close/>
                </a:path>
              </a:pathLst>
            </a:custGeom>
            <a:solidFill>
              <a:schemeClr val="bg2">
                <a:lumMod val="90000"/>
              </a:schemeClr>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64235" tIns="164235" rIns="164235" bIns="164235" numCol="1" spcCol="1270" anchor="ctr" anchorCtr="0">
              <a:noAutofit/>
            </a:bodyPr>
            <a:lstStyle/>
            <a:p>
              <a:pPr marL="0" lvl="0" indent="0" algn="ctr" defTabSz="889000">
                <a:lnSpc>
                  <a:spcPct val="90000"/>
                </a:lnSpc>
                <a:spcBef>
                  <a:spcPct val="0"/>
                </a:spcBef>
                <a:spcAft>
                  <a:spcPct val="35000"/>
                </a:spcAft>
                <a:buNone/>
              </a:pPr>
              <a:r>
                <a:rPr lang="en-GB" sz="2000" kern="1200" dirty="0"/>
                <a:t>Resource Sink</a:t>
              </a:r>
            </a:p>
          </p:txBody>
        </p:sp>
        <p:sp>
          <p:nvSpPr>
            <p:cNvPr id="7" name="Freeform 6">
              <a:extLst>
                <a:ext uri="{FF2B5EF4-FFF2-40B4-BE49-F238E27FC236}">
                  <a16:creationId xmlns:a16="http://schemas.microsoft.com/office/drawing/2014/main" id="{0B2458ED-2701-DFDD-EBDC-5EAA3954E2A2}"/>
                </a:ext>
              </a:extLst>
            </p:cNvPr>
            <p:cNvSpPr/>
            <p:nvPr/>
          </p:nvSpPr>
          <p:spPr>
            <a:xfrm>
              <a:off x="3563779" y="1974215"/>
              <a:ext cx="1803400" cy="1803400"/>
            </a:xfrm>
            <a:custGeom>
              <a:avLst/>
              <a:gdLst>
                <a:gd name="connsiteX0" fmla="*/ 0 w 1803400"/>
                <a:gd name="connsiteY0" fmla="*/ 300573 h 1803400"/>
                <a:gd name="connsiteX1" fmla="*/ 300573 w 1803400"/>
                <a:gd name="connsiteY1" fmla="*/ 0 h 1803400"/>
                <a:gd name="connsiteX2" fmla="*/ 1502827 w 1803400"/>
                <a:gd name="connsiteY2" fmla="*/ 0 h 1803400"/>
                <a:gd name="connsiteX3" fmla="*/ 1803400 w 1803400"/>
                <a:gd name="connsiteY3" fmla="*/ 300573 h 1803400"/>
                <a:gd name="connsiteX4" fmla="*/ 1803400 w 1803400"/>
                <a:gd name="connsiteY4" fmla="*/ 1502827 h 1803400"/>
                <a:gd name="connsiteX5" fmla="*/ 1502827 w 1803400"/>
                <a:gd name="connsiteY5" fmla="*/ 1803400 h 1803400"/>
                <a:gd name="connsiteX6" fmla="*/ 300573 w 1803400"/>
                <a:gd name="connsiteY6" fmla="*/ 1803400 h 1803400"/>
                <a:gd name="connsiteX7" fmla="*/ 0 w 1803400"/>
                <a:gd name="connsiteY7" fmla="*/ 1502827 h 1803400"/>
                <a:gd name="connsiteX8" fmla="*/ 0 w 1803400"/>
                <a:gd name="connsiteY8" fmla="*/ 300573 h 18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400" h="1803400">
                  <a:moveTo>
                    <a:pt x="0" y="300573"/>
                  </a:moveTo>
                  <a:cubicBezTo>
                    <a:pt x="0" y="134571"/>
                    <a:pt x="134571" y="0"/>
                    <a:pt x="300573" y="0"/>
                  </a:cubicBezTo>
                  <a:lnTo>
                    <a:pt x="1502827" y="0"/>
                  </a:lnTo>
                  <a:cubicBezTo>
                    <a:pt x="1668829" y="0"/>
                    <a:pt x="1803400" y="134571"/>
                    <a:pt x="1803400" y="300573"/>
                  </a:cubicBezTo>
                  <a:lnTo>
                    <a:pt x="1803400" y="1502827"/>
                  </a:lnTo>
                  <a:cubicBezTo>
                    <a:pt x="1803400" y="1668829"/>
                    <a:pt x="1668829" y="1803400"/>
                    <a:pt x="1502827" y="1803400"/>
                  </a:cubicBezTo>
                  <a:lnTo>
                    <a:pt x="300573" y="1803400"/>
                  </a:lnTo>
                  <a:cubicBezTo>
                    <a:pt x="134571" y="1803400"/>
                    <a:pt x="0" y="1668829"/>
                    <a:pt x="0" y="1502827"/>
                  </a:cubicBezTo>
                  <a:lnTo>
                    <a:pt x="0" y="300573"/>
                  </a:lnTo>
                  <a:close/>
                </a:path>
              </a:pathLst>
            </a:custGeom>
            <a:solidFill>
              <a:schemeClr val="bg2">
                <a:lumMod val="90000"/>
              </a:schemeClr>
            </a:solidFill>
          </p:spPr>
          <p:style>
            <a:lnRef idx="2">
              <a:schemeClr val="lt1">
                <a:hueOff val="0"/>
                <a:satOff val="0"/>
                <a:lumOff val="0"/>
                <a:alphaOff val="0"/>
              </a:schemeClr>
            </a:lnRef>
            <a:fillRef idx="1">
              <a:schemeClr val="accent4">
                <a:hueOff val="2199979"/>
                <a:satOff val="-9734"/>
                <a:lumOff val="-1634"/>
                <a:alphaOff val="0"/>
              </a:schemeClr>
            </a:fillRef>
            <a:effectRef idx="0">
              <a:schemeClr val="accent4">
                <a:hueOff val="2199979"/>
                <a:satOff val="-9734"/>
                <a:lumOff val="-1634"/>
                <a:alphaOff val="0"/>
              </a:schemeClr>
            </a:effectRef>
            <a:fontRef idx="minor">
              <a:schemeClr val="lt1"/>
            </a:fontRef>
          </p:style>
          <p:txBody>
            <a:bodyPr spcFirstLastPara="0" vert="horz" wrap="square" lIns="164235" tIns="164235" rIns="164235" bIns="164235" numCol="1" spcCol="1270" anchor="ctr" anchorCtr="0">
              <a:noAutofit/>
            </a:bodyPr>
            <a:lstStyle/>
            <a:p>
              <a:pPr marL="0" lvl="0" indent="0" algn="ctr" defTabSz="889000">
                <a:lnSpc>
                  <a:spcPct val="90000"/>
                </a:lnSpc>
                <a:spcBef>
                  <a:spcPct val="0"/>
                </a:spcBef>
                <a:spcAft>
                  <a:spcPct val="35000"/>
                </a:spcAft>
                <a:buNone/>
              </a:pPr>
              <a:r>
                <a:rPr lang="en-GB" sz="2000" kern="1200" dirty="0"/>
                <a:t>Maintenance Trap</a:t>
              </a:r>
            </a:p>
          </p:txBody>
        </p:sp>
        <p:sp>
          <p:nvSpPr>
            <p:cNvPr id="8" name="Freeform 7">
              <a:extLst>
                <a:ext uri="{FF2B5EF4-FFF2-40B4-BE49-F238E27FC236}">
                  <a16:creationId xmlns:a16="http://schemas.microsoft.com/office/drawing/2014/main" id="{9FF27DB6-0F10-7F4D-8E99-D7C8E98FD383}"/>
                </a:ext>
              </a:extLst>
            </p:cNvPr>
            <p:cNvSpPr/>
            <p:nvPr/>
          </p:nvSpPr>
          <p:spPr>
            <a:xfrm>
              <a:off x="1444784" y="4093210"/>
              <a:ext cx="1803400" cy="1803400"/>
            </a:xfrm>
            <a:custGeom>
              <a:avLst/>
              <a:gdLst>
                <a:gd name="connsiteX0" fmla="*/ 0 w 1803400"/>
                <a:gd name="connsiteY0" fmla="*/ 300573 h 1803400"/>
                <a:gd name="connsiteX1" fmla="*/ 300573 w 1803400"/>
                <a:gd name="connsiteY1" fmla="*/ 0 h 1803400"/>
                <a:gd name="connsiteX2" fmla="*/ 1502827 w 1803400"/>
                <a:gd name="connsiteY2" fmla="*/ 0 h 1803400"/>
                <a:gd name="connsiteX3" fmla="*/ 1803400 w 1803400"/>
                <a:gd name="connsiteY3" fmla="*/ 300573 h 1803400"/>
                <a:gd name="connsiteX4" fmla="*/ 1803400 w 1803400"/>
                <a:gd name="connsiteY4" fmla="*/ 1502827 h 1803400"/>
                <a:gd name="connsiteX5" fmla="*/ 1502827 w 1803400"/>
                <a:gd name="connsiteY5" fmla="*/ 1803400 h 1803400"/>
                <a:gd name="connsiteX6" fmla="*/ 300573 w 1803400"/>
                <a:gd name="connsiteY6" fmla="*/ 1803400 h 1803400"/>
                <a:gd name="connsiteX7" fmla="*/ 0 w 1803400"/>
                <a:gd name="connsiteY7" fmla="*/ 1502827 h 1803400"/>
                <a:gd name="connsiteX8" fmla="*/ 0 w 1803400"/>
                <a:gd name="connsiteY8" fmla="*/ 300573 h 18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400" h="1803400">
                  <a:moveTo>
                    <a:pt x="0" y="300573"/>
                  </a:moveTo>
                  <a:cubicBezTo>
                    <a:pt x="0" y="134571"/>
                    <a:pt x="134571" y="0"/>
                    <a:pt x="300573" y="0"/>
                  </a:cubicBezTo>
                  <a:lnTo>
                    <a:pt x="1502827" y="0"/>
                  </a:lnTo>
                  <a:cubicBezTo>
                    <a:pt x="1668829" y="0"/>
                    <a:pt x="1803400" y="134571"/>
                    <a:pt x="1803400" y="300573"/>
                  </a:cubicBezTo>
                  <a:lnTo>
                    <a:pt x="1803400" y="1502827"/>
                  </a:lnTo>
                  <a:cubicBezTo>
                    <a:pt x="1803400" y="1668829"/>
                    <a:pt x="1668829" y="1803400"/>
                    <a:pt x="1502827" y="1803400"/>
                  </a:cubicBezTo>
                  <a:lnTo>
                    <a:pt x="300573" y="1803400"/>
                  </a:lnTo>
                  <a:cubicBezTo>
                    <a:pt x="134571" y="1803400"/>
                    <a:pt x="0" y="1668829"/>
                    <a:pt x="0" y="1502827"/>
                  </a:cubicBezTo>
                  <a:lnTo>
                    <a:pt x="0" y="300573"/>
                  </a:lnTo>
                  <a:close/>
                </a:path>
              </a:pathLst>
            </a:custGeom>
            <a:solidFill>
              <a:schemeClr val="bg2">
                <a:lumMod val="90000"/>
              </a:schemeClr>
            </a:solidFill>
          </p:spPr>
          <p:style>
            <a:lnRef idx="2">
              <a:schemeClr val="lt1">
                <a:hueOff val="0"/>
                <a:satOff val="0"/>
                <a:lumOff val="0"/>
                <a:alphaOff val="0"/>
              </a:schemeClr>
            </a:lnRef>
            <a:fillRef idx="1">
              <a:schemeClr val="accent4">
                <a:hueOff val="4399958"/>
                <a:satOff val="-19468"/>
                <a:lumOff val="-3269"/>
                <a:alphaOff val="0"/>
              </a:schemeClr>
            </a:fillRef>
            <a:effectRef idx="0">
              <a:schemeClr val="accent4">
                <a:hueOff val="4399958"/>
                <a:satOff val="-19468"/>
                <a:lumOff val="-3269"/>
                <a:alphaOff val="0"/>
              </a:schemeClr>
            </a:effectRef>
            <a:fontRef idx="minor">
              <a:schemeClr val="lt1"/>
            </a:fontRef>
          </p:style>
          <p:txBody>
            <a:bodyPr spcFirstLastPara="0" vert="horz" wrap="square" lIns="164235" tIns="164235" rIns="164235" bIns="164235" numCol="1" spcCol="1270" anchor="ctr" anchorCtr="0">
              <a:noAutofit/>
            </a:bodyPr>
            <a:lstStyle/>
            <a:p>
              <a:pPr marL="0" lvl="0" indent="0" algn="ctr" defTabSz="889000">
                <a:lnSpc>
                  <a:spcPct val="90000"/>
                </a:lnSpc>
                <a:spcBef>
                  <a:spcPct val="0"/>
                </a:spcBef>
                <a:spcAft>
                  <a:spcPct val="35000"/>
                </a:spcAft>
                <a:buNone/>
              </a:pPr>
              <a:r>
                <a:rPr lang="en-GB" sz="2000" kern="1200" dirty="0"/>
                <a:t>Sampling Bias</a:t>
              </a:r>
            </a:p>
          </p:txBody>
        </p:sp>
        <p:sp>
          <p:nvSpPr>
            <p:cNvPr id="9" name="Freeform 8">
              <a:extLst>
                <a:ext uri="{FF2B5EF4-FFF2-40B4-BE49-F238E27FC236}">
                  <a16:creationId xmlns:a16="http://schemas.microsoft.com/office/drawing/2014/main" id="{45CCA750-2607-2DED-6CA3-F616F033013D}"/>
                </a:ext>
              </a:extLst>
            </p:cNvPr>
            <p:cNvSpPr/>
            <p:nvPr/>
          </p:nvSpPr>
          <p:spPr>
            <a:xfrm>
              <a:off x="3563779" y="4093210"/>
              <a:ext cx="1803400" cy="1803400"/>
            </a:xfrm>
            <a:custGeom>
              <a:avLst/>
              <a:gdLst>
                <a:gd name="connsiteX0" fmla="*/ 0 w 1803400"/>
                <a:gd name="connsiteY0" fmla="*/ 300573 h 1803400"/>
                <a:gd name="connsiteX1" fmla="*/ 300573 w 1803400"/>
                <a:gd name="connsiteY1" fmla="*/ 0 h 1803400"/>
                <a:gd name="connsiteX2" fmla="*/ 1502827 w 1803400"/>
                <a:gd name="connsiteY2" fmla="*/ 0 h 1803400"/>
                <a:gd name="connsiteX3" fmla="*/ 1803400 w 1803400"/>
                <a:gd name="connsiteY3" fmla="*/ 300573 h 1803400"/>
                <a:gd name="connsiteX4" fmla="*/ 1803400 w 1803400"/>
                <a:gd name="connsiteY4" fmla="*/ 1502827 h 1803400"/>
                <a:gd name="connsiteX5" fmla="*/ 1502827 w 1803400"/>
                <a:gd name="connsiteY5" fmla="*/ 1803400 h 1803400"/>
                <a:gd name="connsiteX6" fmla="*/ 300573 w 1803400"/>
                <a:gd name="connsiteY6" fmla="*/ 1803400 h 1803400"/>
                <a:gd name="connsiteX7" fmla="*/ 0 w 1803400"/>
                <a:gd name="connsiteY7" fmla="*/ 1502827 h 1803400"/>
                <a:gd name="connsiteX8" fmla="*/ 0 w 1803400"/>
                <a:gd name="connsiteY8" fmla="*/ 300573 h 18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400" h="1803400">
                  <a:moveTo>
                    <a:pt x="0" y="300573"/>
                  </a:moveTo>
                  <a:cubicBezTo>
                    <a:pt x="0" y="134571"/>
                    <a:pt x="134571" y="0"/>
                    <a:pt x="300573" y="0"/>
                  </a:cubicBezTo>
                  <a:lnTo>
                    <a:pt x="1502827" y="0"/>
                  </a:lnTo>
                  <a:cubicBezTo>
                    <a:pt x="1668829" y="0"/>
                    <a:pt x="1803400" y="134571"/>
                    <a:pt x="1803400" y="300573"/>
                  </a:cubicBezTo>
                  <a:lnTo>
                    <a:pt x="1803400" y="1502827"/>
                  </a:lnTo>
                  <a:cubicBezTo>
                    <a:pt x="1803400" y="1668829"/>
                    <a:pt x="1668829" y="1803400"/>
                    <a:pt x="1502827" y="1803400"/>
                  </a:cubicBezTo>
                  <a:lnTo>
                    <a:pt x="300573" y="1803400"/>
                  </a:lnTo>
                  <a:cubicBezTo>
                    <a:pt x="134571" y="1803400"/>
                    <a:pt x="0" y="1668829"/>
                    <a:pt x="0" y="1502827"/>
                  </a:cubicBezTo>
                  <a:lnTo>
                    <a:pt x="0" y="300573"/>
                  </a:lnTo>
                  <a:close/>
                </a:path>
              </a:pathLst>
            </a:custGeom>
          </p:spPr>
          <p:style>
            <a:lnRef idx="2">
              <a:schemeClr val="lt1">
                <a:hueOff val="0"/>
                <a:satOff val="0"/>
                <a:lumOff val="0"/>
                <a:alphaOff val="0"/>
              </a:schemeClr>
            </a:lnRef>
            <a:fillRef idx="1">
              <a:schemeClr val="accent4">
                <a:hueOff val="6599937"/>
                <a:satOff val="-29202"/>
                <a:lumOff val="-4903"/>
                <a:alphaOff val="0"/>
              </a:schemeClr>
            </a:fillRef>
            <a:effectRef idx="0">
              <a:schemeClr val="accent4">
                <a:hueOff val="6599937"/>
                <a:satOff val="-29202"/>
                <a:lumOff val="-4903"/>
                <a:alphaOff val="0"/>
              </a:schemeClr>
            </a:effectRef>
            <a:fontRef idx="minor">
              <a:schemeClr val="lt1"/>
            </a:fontRef>
          </p:style>
          <p:txBody>
            <a:bodyPr spcFirstLastPara="0" vert="horz" wrap="square" lIns="164235" tIns="164235" rIns="164235" bIns="164235" numCol="1" spcCol="1270" anchor="ctr" anchorCtr="0">
              <a:noAutofit/>
            </a:bodyPr>
            <a:lstStyle/>
            <a:p>
              <a:pPr marL="0" lvl="0" indent="0" algn="ctr" defTabSz="889000">
                <a:lnSpc>
                  <a:spcPct val="90000"/>
                </a:lnSpc>
                <a:spcBef>
                  <a:spcPct val="0"/>
                </a:spcBef>
                <a:spcAft>
                  <a:spcPct val="35000"/>
                </a:spcAft>
                <a:buNone/>
              </a:pPr>
              <a:r>
                <a:rPr lang="en-GB" sz="2000" kern="1200" dirty="0"/>
                <a:t>Research Quality Dataset</a:t>
              </a:r>
            </a:p>
          </p:txBody>
        </p:sp>
      </p:grpSp>
      <p:grpSp>
        <p:nvGrpSpPr>
          <p:cNvPr id="10" name="Group 9">
            <a:extLst>
              <a:ext uri="{FF2B5EF4-FFF2-40B4-BE49-F238E27FC236}">
                <a16:creationId xmlns:a16="http://schemas.microsoft.com/office/drawing/2014/main" id="{86543059-1EC7-34E5-2875-C8A3B2684A97}"/>
              </a:ext>
            </a:extLst>
          </p:cNvPr>
          <p:cNvGrpSpPr/>
          <p:nvPr/>
        </p:nvGrpSpPr>
        <p:grpSpPr>
          <a:xfrm>
            <a:off x="1573212" y="2259966"/>
            <a:ext cx="3419793" cy="3400822"/>
            <a:chOff x="1573212" y="2259966"/>
            <a:chExt cx="3419793" cy="3400822"/>
          </a:xfrm>
        </p:grpSpPr>
        <p:sp>
          <p:nvSpPr>
            <p:cNvPr id="11" name="TextBox 10">
              <a:extLst>
                <a:ext uri="{FF2B5EF4-FFF2-40B4-BE49-F238E27FC236}">
                  <a16:creationId xmlns:a16="http://schemas.microsoft.com/office/drawing/2014/main" id="{E4BEEA4B-73BB-9619-BCE3-FE62FE6EFD25}"/>
                </a:ext>
              </a:extLst>
            </p:cNvPr>
            <p:cNvSpPr txBox="1"/>
            <p:nvPr/>
          </p:nvSpPr>
          <p:spPr>
            <a:xfrm>
              <a:off x="1573212" y="3723878"/>
              <a:ext cx="1538287" cy="369332"/>
            </a:xfrm>
            <a:prstGeom prst="rect">
              <a:avLst/>
            </a:prstGeom>
            <a:noFill/>
          </p:spPr>
          <p:txBody>
            <a:bodyPr wrap="square" rtlCol="0">
              <a:spAutoFit/>
            </a:bodyPr>
            <a:lstStyle/>
            <a:p>
              <a:pPr algn="ctr"/>
              <a:r>
                <a:rPr lang="en-US" dirty="0"/>
                <a:t>Conceptual</a:t>
              </a:r>
            </a:p>
          </p:txBody>
        </p:sp>
        <p:sp>
          <p:nvSpPr>
            <p:cNvPr id="13" name="TextBox 12">
              <a:extLst>
                <a:ext uri="{FF2B5EF4-FFF2-40B4-BE49-F238E27FC236}">
                  <a16:creationId xmlns:a16="http://schemas.microsoft.com/office/drawing/2014/main" id="{CD2D5CA5-1F19-9023-5B26-E1A7B948994C}"/>
                </a:ext>
              </a:extLst>
            </p:cNvPr>
            <p:cNvSpPr txBox="1"/>
            <p:nvPr/>
          </p:nvSpPr>
          <p:spPr>
            <a:xfrm>
              <a:off x="3900805" y="3736578"/>
              <a:ext cx="1092200" cy="369332"/>
            </a:xfrm>
            <a:prstGeom prst="rect">
              <a:avLst/>
            </a:prstGeom>
            <a:noFill/>
          </p:spPr>
          <p:txBody>
            <a:bodyPr wrap="square">
              <a:spAutoFit/>
            </a:bodyPr>
            <a:lstStyle/>
            <a:p>
              <a:pPr algn="ctr"/>
              <a:r>
                <a:rPr lang="en-US" dirty="0"/>
                <a:t>Scope</a:t>
              </a:r>
            </a:p>
          </p:txBody>
        </p:sp>
        <p:sp>
          <p:nvSpPr>
            <p:cNvPr id="14" name="TextBox 13">
              <a:extLst>
                <a:ext uri="{FF2B5EF4-FFF2-40B4-BE49-F238E27FC236}">
                  <a16:creationId xmlns:a16="http://schemas.microsoft.com/office/drawing/2014/main" id="{307B06F9-CAE4-A63B-19C8-97E97553374D}"/>
                </a:ext>
              </a:extLst>
            </p:cNvPr>
            <p:cNvSpPr txBox="1"/>
            <p:nvPr/>
          </p:nvSpPr>
          <p:spPr>
            <a:xfrm>
              <a:off x="3192609" y="2259966"/>
              <a:ext cx="461665" cy="1560512"/>
            </a:xfrm>
            <a:prstGeom prst="rect">
              <a:avLst/>
            </a:prstGeom>
            <a:noFill/>
          </p:spPr>
          <p:txBody>
            <a:bodyPr vert="vert" wrap="square" rtlCol="0">
              <a:spAutoFit/>
            </a:bodyPr>
            <a:lstStyle/>
            <a:p>
              <a:r>
                <a:rPr lang="en-US" dirty="0"/>
                <a:t>Operational</a:t>
              </a:r>
            </a:p>
          </p:txBody>
        </p:sp>
        <p:sp>
          <p:nvSpPr>
            <p:cNvPr id="16" name="TextBox 15">
              <a:extLst>
                <a:ext uri="{FF2B5EF4-FFF2-40B4-BE49-F238E27FC236}">
                  <a16:creationId xmlns:a16="http://schemas.microsoft.com/office/drawing/2014/main" id="{83C21FBB-1A7B-DECA-4DC9-982AA976A323}"/>
                </a:ext>
              </a:extLst>
            </p:cNvPr>
            <p:cNvSpPr txBox="1"/>
            <p:nvPr/>
          </p:nvSpPr>
          <p:spPr>
            <a:xfrm>
              <a:off x="3203246" y="4389756"/>
              <a:ext cx="461665" cy="1271032"/>
            </a:xfrm>
            <a:prstGeom prst="rect">
              <a:avLst/>
            </a:prstGeom>
            <a:noFill/>
          </p:spPr>
          <p:txBody>
            <a:bodyPr vert="vert" wrap="square">
              <a:spAutoFit/>
            </a:bodyPr>
            <a:lstStyle/>
            <a:p>
              <a:pPr algn="ctr"/>
              <a:r>
                <a:rPr lang="en-US" dirty="0"/>
                <a:t>Scope</a:t>
              </a:r>
            </a:p>
          </p:txBody>
        </p:sp>
      </p:grpSp>
    </p:spTree>
    <p:extLst>
      <p:ext uri="{BB962C8B-B14F-4D97-AF65-F5344CB8AC3E}">
        <p14:creationId xmlns:p14="http://schemas.microsoft.com/office/powerpoint/2010/main" val="23430683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F3AD7E0-34E0-0A86-A0B2-2F04FBC0A39A}"/>
              </a:ext>
            </a:extLst>
          </p:cNvPr>
          <p:cNvSpPr>
            <a:spLocks noGrp="1"/>
          </p:cNvSpPr>
          <p:nvPr>
            <p:ph type="title"/>
          </p:nvPr>
        </p:nvSpPr>
        <p:spPr/>
        <p:txBody>
          <a:bodyPr/>
          <a:lstStyle/>
          <a:p>
            <a:r>
              <a:rPr lang="en-US" dirty="0"/>
              <a:t>Business vs. Research Needs</a:t>
            </a:r>
          </a:p>
        </p:txBody>
      </p:sp>
      <p:graphicFrame>
        <p:nvGraphicFramePr>
          <p:cNvPr id="38" name="Content Placeholder 14">
            <a:extLst>
              <a:ext uri="{FF2B5EF4-FFF2-40B4-BE49-F238E27FC236}">
                <a16:creationId xmlns:a16="http://schemas.microsoft.com/office/drawing/2014/main" id="{E5859EDE-53C5-E25D-5EFE-504C4B3D75DA}"/>
              </a:ext>
            </a:extLst>
          </p:cNvPr>
          <p:cNvGraphicFramePr>
            <a:graphicFrameLocks noGrp="1"/>
          </p:cNvGraphicFramePr>
          <p:nvPr>
            <p:ph sz="half" idx="2"/>
            <p:extLst>
              <p:ext uri="{D42A27DB-BD31-4B8C-83A1-F6EECF244321}">
                <p14:modId xmlns:p14="http://schemas.microsoft.com/office/powerpoint/2010/main" val="3049052197"/>
              </p:ext>
            </p:extLst>
          </p:nvPr>
        </p:nvGraphicFramePr>
        <p:xfrm>
          <a:off x="6312852" y="1711493"/>
          <a:ext cx="5183187" cy="4508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 name="Group 3">
            <a:extLst>
              <a:ext uri="{FF2B5EF4-FFF2-40B4-BE49-F238E27FC236}">
                <a16:creationId xmlns:a16="http://schemas.microsoft.com/office/drawing/2014/main" id="{65A7BA4D-47C7-47BD-8CF2-E4252E3CDAC4}"/>
              </a:ext>
            </a:extLst>
          </p:cNvPr>
          <p:cNvGrpSpPr/>
          <p:nvPr/>
        </p:nvGrpSpPr>
        <p:grpSpPr>
          <a:xfrm>
            <a:off x="1151731" y="1681163"/>
            <a:ext cx="4508500" cy="4508500"/>
            <a:chOff x="1151731" y="1681163"/>
            <a:chExt cx="4508500" cy="4508500"/>
          </a:xfrm>
        </p:grpSpPr>
        <p:sp>
          <p:nvSpPr>
            <p:cNvPr id="5" name="Quad Arrow 4">
              <a:extLst>
                <a:ext uri="{FF2B5EF4-FFF2-40B4-BE49-F238E27FC236}">
                  <a16:creationId xmlns:a16="http://schemas.microsoft.com/office/drawing/2014/main" id="{0D9E3FC8-B5D5-00E2-0A58-3F30165DDEFE}"/>
                </a:ext>
              </a:extLst>
            </p:cNvPr>
            <p:cNvSpPr/>
            <p:nvPr/>
          </p:nvSpPr>
          <p:spPr>
            <a:xfrm>
              <a:off x="1151731" y="1681163"/>
              <a:ext cx="4508500" cy="4508500"/>
            </a:xfrm>
            <a:prstGeom prst="quadArrow">
              <a:avLst>
                <a:gd name="adj1" fmla="val 2000"/>
                <a:gd name="adj2" fmla="val 4000"/>
                <a:gd name="adj3" fmla="val 5000"/>
              </a:avLst>
            </a:prstGeom>
          </p:spPr>
          <p:style>
            <a:lnRef idx="0">
              <a:schemeClr val="dk1">
                <a:hueOff val="0"/>
                <a:satOff val="0"/>
                <a:lumOff val="0"/>
                <a:alphaOff val="0"/>
              </a:schemeClr>
            </a:lnRef>
            <a:fillRef idx="1">
              <a:schemeClr val="accent4">
                <a:tint val="40000"/>
                <a:hueOff val="0"/>
                <a:satOff val="0"/>
                <a:lumOff val="0"/>
                <a:alphaOff val="0"/>
              </a:schemeClr>
            </a:fillRef>
            <a:effectRef idx="0">
              <a:schemeClr val="accent4">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 name="Freeform 5">
              <a:extLst>
                <a:ext uri="{FF2B5EF4-FFF2-40B4-BE49-F238E27FC236}">
                  <a16:creationId xmlns:a16="http://schemas.microsoft.com/office/drawing/2014/main" id="{80DAF866-248B-58A5-CBD2-DB9C9543F0A3}"/>
                </a:ext>
              </a:extLst>
            </p:cNvPr>
            <p:cNvSpPr/>
            <p:nvPr/>
          </p:nvSpPr>
          <p:spPr>
            <a:xfrm>
              <a:off x="1444784" y="1974215"/>
              <a:ext cx="1803400" cy="1803400"/>
            </a:xfrm>
            <a:custGeom>
              <a:avLst/>
              <a:gdLst>
                <a:gd name="connsiteX0" fmla="*/ 0 w 1803400"/>
                <a:gd name="connsiteY0" fmla="*/ 300573 h 1803400"/>
                <a:gd name="connsiteX1" fmla="*/ 300573 w 1803400"/>
                <a:gd name="connsiteY1" fmla="*/ 0 h 1803400"/>
                <a:gd name="connsiteX2" fmla="*/ 1502827 w 1803400"/>
                <a:gd name="connsiteY2" fmla="*/ 0 h 1803400"/>
                <a:gd name="connsiteX3" fmla="*/ 1803400 w 1803400"/>
                <a:gd name="connsiteY3" fmla="*/ 300573 h 1803400"/>
                <a:gd name="connsiteX4" fmla="*/ 1803400 w 1803400"/>
                <a:gd name="connsiteY4" fmla="*/ 1502827 h 1803400"/>
                <a:gd name="connsiteX5" fmla="*/ 1502827 w 1803400"/>
                <a:gd name="connsiteY5" fmla="*/ 1803400 h 1803400"/>
                <a:gd name="connsiteX6" fmla="*/ 300573 w 1803400"/>
                <a:gd name="connsiteY6" fmla="*/ 1803400 h 1803400"/>
                <a:gd name="connsiteX7" fmla="*/ 0 w 1803400"/>
                <a:gd name="connsiteY7" fmla="*/ 1502827 h 1803400"/>
                <a:gd name="connsiteX8" fmla="*/ 0 w 1803400"/>
                <a:gd name="connsiteY8" fmla="*/ 300573 h 18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400" h="1803400">
                  <a:moveTo>
                    <a:pt x="0" y="300573"/>
                  </a:moveTo>
                  <a:cubicBezTo>
                    <a:pt x="0" y="134571"/>
                    <a:pt x="134571" y="0"/>
                    <a:pt x="300573" y="0"/>
                  </a:cubicBezTo>
                  <a:lnTo>
                    <a:pt x="1502827" y="0"/>
                  </a:lnTo>
                  <a:cubicBezTo>
                    <a:pt x="1668829" y="0"/>
                    <a:pt x="1803400" y="134571"/>
                    <a:pt x="1803400" y="300573"/>
                  </a:cubicBezTo>
                  <a:lnTo>
                    <a:pt x="1803400" y="1502827"/>
                  </a:lnTo>
                  <a:cubicBezTo>
                    <a:pt x="1803400" y="1668829"/>
                    <a:pt x="1668829" y="1803400"/>
                    <a:pt x="1502827" y="1803400"/>
                  </a:cubicBezTo>
                  <a:lnTo>
                    <a:pt x="300573" y="1803400"/>
                  </a:lnTo>
                  <a:cubicBezTo>
                    <a:pt x="134571" y="1803400"/>
                    <a:pt x="0" y="1668829"/>
                    <a:pt x="0" y="1502827"/>
                  </a:cubicBezTo>
                  <a:lnTo>
                    <a:pt x="0" y="300573"/>
                  </a:lnTo>
                  <a:close/>
                </a:path>
              </a:pathLst>
            </a:custGeom>
            <a:solidFill>
              <a:schemeClr val="bg2">
                <a:lumMod val="90000"/>
              </a:schemeClr>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64235" tIns="164235" rIns="164235" bIns="164235" numCol="1" spcCol="1270" anchor="ctr" anchorCtr="0">
              <a:noAutofit/>
            </a:bodyPr>
            <a:lstStyle/>
            <a:p>
              <a:pPr marL="0" lvl="0" indent="0" algn="ctr" defTabSz="889000">
                <a:lnSpc>
                  <a:spcPct val="90000"/>
                </a:lnSpc>
                <a:spcBef>
                  <a:spcPct val="0"/>
                </a:spcBef>
                <a:spcAft>
                  <a:spcPct val="35000"/>
                </a:spcAft>
                <a:buNone/>
              </a:pPr>
              <a:r>
                <a:rPr lang="en-GB" sz="2000" kern="1200" dirty="0"/>
                <a:t>Resource Sink</a:t>
              </a:r>
            </a:p>
          </p:txBody>
        </p:sp>
        <p:sp>
          <p:nvSpPr>
            <p:cNvPr id="7" name="Freeform 6">
              <a:extLst>
                <a:ext uri="{FF2B5EF4-FFF2-40B4-BE49-F238E27FC236}">
                  <a16:creationId xmlns:a16="http://schemas.microsoft.com/office/drawing/2014/main" id="{0B2458ED-2701-DFDD-EBDC-5EAA3954E2A2}"/>
                </a:ext>
              </a:extLst>
            </p:cNvPr>
            <p:cNvSpPr/>
            <p:nvPr/>
          </p:nvSpPr>
          <p:spPr>
            <a:xfrm>
              <a:off x="3563779" y="1974215"/>
              <a:ext cx="1803400" cy="1803400"/>
            </a:xfrm>
            <a:custGeom>
              <a:avLst/>
              <a:gdLst>
                <a:gd name="connsiteX0" fmla="*/ 0 w 1803400"/>
                <a:gd name="connsiteY0" fmla="*/ 300573 h 1803400"/>
                <a:gd name="connsiteX1" fmla="*/ 300573 w 1803400"/>
                <a:gd name="connsiteY1" fmla="*/ 0 h 1803400"/>
                <a:gd name="connsiteX2" fmla="*/ 1502827 w 1803400"/>
                <a:gd name="connsiteY2" fmla="*/ 0 h 1803400"/>
                <a:gd name="connsiteX3" fmla="*/ 1803400 w 1803400"/>
                <a:gd name="connsiteY3" fmla="*/ 300573 h 1803400"/>
                <a:gd name="connsiteX4" fmla="*/ 1803400 w 1803400"/>
                <a:gd name="connsiteY4" fmla="*/ 1502827 h 1803400"/>
                <a:gd name="connsiteX5" fmla="*/ 1502827 w 1803400"/>
                <a:gd name="connsiteY5" fmla="*/ 1803400 h 1803400"/>
                <a:gd name="connsiteX6" fmla="*/ 300573 w 1803400"/>
                <a:gd name="connsiteY6" fmla="*/ 1803400 h 1803400"/>
                <a:gd name="connsiteX7" fmla="*/ 0 w 1803400"/>
                <a:gd name="connsiteY7" fmla="*/ 1502827 h 1803400"/>
                <a:gd name="connsiteX8" fmla="*/ 0 w 1803400"/>
                <a:gd name="connsiteY8" fmla="*/ 300573 h 18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400" h="1803400">
                  <a:moveTo>
                    <a:pt x="0" y="300573"/>
                  </a:moveTo>
                  <a:cubicBezTo>
                    <a:pt x="0" y="134571"/>
                    <a:pt x="134571" y="0"/>
                    <a:pt x="300573" y="0"/>
                  </a:cubicBezTo>
                  <a:lnTo>
                    <a:pt x="1502827" y="0"/>
                  </a:lnTo>
                  <a:cubicBezTo>
                    <a:pt x="1668829" y="0"/>
                    <a:pt x="1803400" y="134571"/>
                    <a:pt x="1803400" y="300573"/>
                  </a:cubicBezTo>
                  <a:lnTo>
                    <a:pt x="1803400" y="1502827"/>
                  </a:lnTo>
                  <a:cubicBezTo>
                    <a:pt x="1803400" y="1668829"/>
                    <a:pt x="1668829" y="1803400"/>
                    <a:pt x="1502827" y="1803400"/>
                  </a:cubicBezTo>
                  <a:lnTo>
                    <a:pt x="300573" y="1803400"/>
                  </a:lnTo>
                  <a:cubicBezTo>
                    <a:pt x="134571" y="1803400"/>
                    <a:pt x="0" y="1668829"/>
                    <a:pt x="0" y="1502827"/>
                  </a:cubicBezTo>
                  <a:lnTo>
                    <a:pt x="0" y="300573"/>
                  </a:lnTo>
                  <a:close/>
                </a:path>
              </a:pathLst>
            </a:custGeom>
            <a:solidFill>
              <a:schemeClr val="bg2">
                <a:lumMod val="90000"/>
              </a:schemeClr>
            </a:solidFill>
          </p:spPr>
          <p:style>
            <a:lnRef idx="2">
              <a:schemeClr val="lt1">
                <a:hueOff val="0"/>
                <a:satOff val="0"/>
                <a:lumOff val="0"/>
                <a:alphaOff val="0"/>
              </a:schemeClr>
            </a:lnRef>
            <a:fillRef idx="1">
              <a:schemeClr val="accent4">
                <a:hueOff val="2199979"/>
                <a:satOff val="-9734"/>
                <a:lumOff val="-1634"/>
                <a:alphaOff val="0"/>
              </a:schemeClr>
            </a:fillRef>
            <a:effectRef idx="0">
              <a:schemeClr val="accent4">
                <a:hueOff val="2199979"/>
                <a:satOff val="-9734"/>
                <a:lumOff val="-1634"/>
                <a:alphaOff val="0"/>
              </a:schemeClr>
            </a:effectRef>
            <a:fontRef idx="minor">
              <a:schemeClr val="lt1"/>
            </a:fontRef>
          </p:style>
          <p:txBody>
            <a:bodyPr spcFirstLastPara="0" vert="horz" wrap="square" lIns="164235" tIns="164235" rIns="164235" bIns="164235" numCol="1" spcCol="1270" anchor="ctr" anchorCtr="0">
              <a:noAutofit/>
            </a:bodyPr>
            <a:lstStyle/>
            <a:p>
              <a:pPr marL="0" lvl="0" indent="0" algn="ctr" defTabSz="889000">
                <a:lnSpc>
                  <a:spcPct val="90000"/>
                </a:lnSpc>
                <a:spcBef>
                  <a:spcPct val="0"/>
                </a:spcBef>
                <a:spcAft>
                  <a:spcPct val="35000"/>
                </a:spcAft>
                <a:buNone/>
              </a:pPr>
              <a:r>
                <a:rPr lang="en-GB" sz="2000" kern="1200" dirty="0"/>
                <a:t>Maintenance Trap</a:t>
              </a:r>
            </a:p>
          </p:txBody>
        </p:sp>
        <p:sp>
          <p:nvSpPr>
            <p:cNvPr id="8" name="Freeform 7">
              <a:extLst>
                <a:ext uri="{FF2B5EF4-FFF2-40B4-BE49-F238E27FC236}">
                  <a16:creationId xmlns:a16="http://schemas.microsoft.com/office/drawing/2014/main" id="{9FF27DB6-0F10-7F4D-8E99-D7C8E98FD383}"/>
                </a:ext>
              </a:extLst>
            </p:cNvPr>
            <p:cNvSpPr/>
            <p:nvPr/>
          </p:nvSpPr>
          <p:spPr>
            <a:xfrm>
              <a:off x="1444784" y="4093210"/>
              <a:ext cx="1803400" cy="1803400"/>
            </a:xfrm>
            <a:custGeom>
              <a:avLst/>
              <a:gdLst>
                <a:gd name="connsiteX0" fmla="*/ 0 w 1803400"/>
                <a:gd name="connsiteY0" fmla="*/ 300573 h 1803400"/>
                <a:gd name="connsiteX1" fmla="*/ 300573 w 1803400"/>
                <a:gd name="connsiteY1" fmla="*/ 0 h 1803400"/>
                <a:gd name="connsiteX2" fmla="*/ 1502827 w 1803400"/>
                <a:gd name="connsiteY2" fmla="*/ 0 h 1803400"/>
                <a:gd name="connsiteX3" fmla="*/ 1803400 w 1803400"/>
                <a:gd name="connsiteY3" fmla="*/ 300573 h 1803400"/>
                <a:gd name="connsiteX4" fmla="*/ 1803400 w 1803400"/>
                <a:gd name="connsiteY4" fmla="*/ 1502827 h 1803400"/>
                <a:gd name="connsiteX5" fmla="*/ 1502827 w 1803400"/>
                <a:gd name="connsiteY5" fmla="*/ 1803400 h 1803400"/>
                <a:gd name="connsiteX6" fmla="*/ 300573 w 1803400"/>
                <a:gd name="connsiteY6" fmla="*/ 1803400 h 1803400"/>
                <a:gd name="connsiteX7" fmla="*/ 0 w 1803400"/>
                <a:gd name="connsiteY7" fmla="*/ 1502827 h 1803400"/>
                <a:gd name="connsiteX8" fmla="*/ 0 w 1803400"/>
                <a:gd name="connsiteY8" fmla="*/ 300573 h 18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400" h="1803400">
                  <a:moveTo>
                    <a:pt x="0" y="300573"/>
                  </a:moveTo>
                  <a:cubicBezTo>
                    <a:pt x="0" y="134571"/>
                    <a:pt x="134571" y="0"/>
                    <a:pt x="300573" y="0"/>
                  </a:cubicBezTo>
                  <a:lnTo>
                    <a:pt x="1502827" y="0"/>
                  </a:lnTo>
                  <a:cubicBezTo>
                    <a:pt x="1668829" y="0"/>
                    <a:pt x="1803400" y="134571"/>
                    <a:pt x="1803400" y="300573"/>
                  </a:cubicBezTo>
                  <a:lnTo>
                    <a:pt x="1803400" y="1502827"/>
                  </a:lnTo>
                  <a:cubicBezTo>
                    <a:pt x="1803400" y="1668829"/>
                    <a:pt x="1668829" y="1803400"/>
                    <a:pt x="1502827" y="1803400"/>
                  </a:cubicBezTo>
                  <a:lnTo>
                    <a:pt x="300573" y="1803400"/>
                  </a:lnTo>
                  <a:cubicBezTo>
                    <a:pt x="134571" y="1803400"/>
                    <a:pt x="0" y="1668829"/>
                    <a:pt x="0" y="1502827"/>
                  </a:cubicBezTo>
                  <a:lnTo>
                    <a:pt x="0" y="300573"/>
                  </a:lnTo>
                  <a:close/>
                </a:path>
              </a:pathLst>
            </a:custGeom>
            <a:solidFill>
              <a:schemeClr val="bg2">
                <a:lumMod val="90000"/>
              </a:schemeClr>
            </a:solidFill>
          </p:spPr>
          <p:style>
            <a:lnRef idx="2">
              <a:schemeClr val="lt1">
                <a:hueOff val="0"/>
                <a:satOff val="0"/>
                <a:lumOff val="0"/>
                <a:alphaOff val="0"/>
              </a:schemeClr>
            </a:lnRef>
            <a:fillRef idx="1">
              <a:schemeClr val="accent4">
                <a:hueOff val="4399958"/>
                <a:satOff val="-19468"/>
                <a:lumOff val="-3269"/>
                <a:alphaOff val="0"/>
              </a:schemeClr>
            </a:fillRef>
            <a:effectRef idx="0">
              <a:schemeClr val="accent4">
                <a:hueOff val="4399958"/>
                <a:satOff val="-19468"/>
                <a:lumOff val="-3269"/>
                <a:alphaOff val="0"/>
              </a:schemeClr>
            </a:effectRef>
            <a:fontRef idx="minor">
              <a:schemeClr val="lt1"/>
            </a:fontRef>
          </p:style>
          <p:txBody>
            <a:bodyPr spcFirstLastPara="0" vert="horz" wrap="square" lIns="164235" tIns="164235" rIns="164235" bIns="164235" numCol="1" spcCol="1270" anchor="ctr" anchorCtr="0">
              <a:noAutofit/>
            </a:bodyPr>
            <a:lstStyle/>
            <a:p>
              <a:pPr marL="0" lvl="0" indent="0" algn="ctr" defTabSz="889000">
                <a:lnSpc>
                  <a:spcPct val="90000"/>
                </a:lnSpc>
                <a:spcBef>
                  <a:spcPct val="0"/>
                </a:spcBef>
                <a:spcAft>
                  <a:spcPct val="35000"/>
                </a:spcAft>
                <a:buNone/>
              </a:pPr>
              <a:r>
                <a:rPr lang="en-GB" sz="2000" kern="1200" dirty="0"/>
                <a:t>Sampling Bias</a:t>
              </a:r>
            </a:p>
          </p:txBody>
        </p:sp>
        <p:sp>
          <p:nvSpPr>
            <p:cNvPr id="9" name="Freeform 8">
              <a:extLst>
                <a:ext uri="{FF2B5EF4-FFF2-40B4-BE49-F238E27FC236}">
                  <a16:creationId xmlns:a16="http://schemas.microsoft.com/office/drawing/2014/main" id="{45CCA750-2607-2DED-6CA3-F616F033013D}"/>
                </a:ext>
              </a:extLst>
            </p:cNvPr>
            <p:cNvSpPr/>
            <p:nvPr/>
          </p:nvSpPr>
          <p:spPr>
            <a:xfrm>
              <a:off x="3563779" y="4093210"/>
              <a:ext cx="1803400" cy="1803400"/>
            </a:xfrm>
            <a:custGeom>
              <a:avLst/>
              <a:gdLst>
                <a:gd name="connsiteX0" fmla="*/ 0 w 1803400"/>
                <a:gd name="connsiteY0" fmla="*/ 300573 h 1803400"/>
                <a:gd name="connsiteX1" fmla="*/ 300573 w 1803400"/>
                <a:gd name="connsiteY1" fmla="*/ 0 h 1803400"/>
                <a:gd name="connsiteX2" fmla="*/ 1502827 w 1803400"/>
                <a:gd name="connsiteY2" fmla="*/ 0 h 1803400"/>
                <a:gd name="connsiteX3" fmla="*/ 1803400 w 1803400"/>
                <a:gd name="connsiteY3" fmla="*/ 300573 h 1803400"/>
                <a:gd name="connsiteX4" fmla="*/ 1803400 w 1803400"/>
                <a:gd name="connsiteY4" fmla="*/ 1502827 h 1803400"/>
                <a:gd name="connsiteX5" fmla="*/ 1502827 w 1803400"/>
                <a:gd name="connsiteY5" fmla="*/ 1803400 h 1803400"/>
                <a:gd name="connsiteX6" fmla="*/ 300573 w 1803400"/>
                <a:gd name="connsiteY6" fmla="*/ 1803400 h 1803400"/>
                <a:gd name="connsiteX7" fmla="*/ 0 w 1803400"/>
                <a:gd name="connsiteY7" fmla="*/ 1502827 h 1803400"/>
                <a:gd name="connsiteX8" fmla="*/ 0 w 1803400"/>
                <a:gd name="connsiteY8" fmla="*/ 300573 h 18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400" h="1803400">
                  <a:moveTo>
                    <a:pt x="0" y="300573"/>
                  </a:moveTo>
                  <a:cubicBezTo>
                    <a:pt x="0" y="134571"/>
                    <a:pt x="134571" y="0"/>
                    <a:pt x="300573" y="0"/>
                  </a:cubicBezTo>
                  <a:lnTo>
                    <a:pt x="1502827" y="0"/>
                  </a:lnTo>
                  <a:cubicBezTo>
                    <a:pt x="1668829" y="0"/>
                    <a:pt x="1803400" y="134571"/>
                    <a:pt x="1803400" y="300573"/>
                  </a:cubicBezTo>
                  <a:lnTo>
                    <a:pt x="1803400" y="1502827"/>
                  </a:lnTo>
                  <a:cubicBezTo>
                    <a:pt x="1803400" y="1668829"/>
                    <a:pt x="1668829" y="1803400"/>
                    <a:pt x="1502827" y="1803400"/>
                  </a:cubicBezTo>
                  <a:lnTo>
                    <a:pt x="300573" y="1803400"/>
                  </a:lnTo>
                  <a:cubicBezTo>
                    <a:pt x="134571" y="1803400"/>
                    <a:pt x="0" y="1668829"/>
                    <a:pt x="0" y="1502827"/>
                  </a:cubicBezTo>
                  <a:lnTo>
                    <a:pt x="0" y="300573"/>
                  </a:lnTo>
                  <a:close/>
                </a:path>
              </a:pathLst>
            </a:custGeom>
            <a:solidFill>
              <a:schemeClr val="bg2">
                <a:lumMod val="75000"/>
              </a:schemeClr>
            </a:solidFill>
          </p:spPr>
          <p:style>
            <a:lnRef idx="2">
              <a:schemeClr val="lt1">
                <a:hueOff val="0"/>
                <a:satOff val="0"/>
                <a:lumOff val="0"/>
                <a:alphaOff val="0"/>
              </a:schemeClr>
            </a:lnRef>
            <a:fillRef idx="1">
              <a:schemeClr val="accent4">
                <a:hueOff val="6599937"/>
                <a:satOff val="-29202"/>
                <a:lumOff val="-4903"/>
                <a:alphaOff val="0"/>
              </a:schemeClr>
            </a:fillRef>
            <a:effectRef idx="0">
              <a:schemeClr val="accent4">
                <a:hueOff val="6599937"/>
                <a:satOff val="-29202"/>
                <a:lumOff val="-4903"/>
                <a:alphaOff val="0"/>
              </a:schemeClr>
            </a:effectRef>
            <a:fontRef idx="minor">
              <a:schemeClr val="lt1"/>
            </a:fontRef>
          </p:style>
          <p:txBody>
            <a:bodyPr spcFirstLastPara="0" vert="horz" wrap="square" lIns="164235" tIns="164235" rIns="164235" bIns="164235" numCol="1" spcCol="1270" anchor="ctr" anchorCtr="0">
              <a:noAutofit/>
            </a:bodyPr>
            <a:lstStyle/>
            <a:p>
              <a:pPr marL="0" lvl="0" indent="0" algn="ctr" defTabSz="889000">
                <a:lnSpc>
                  <a:spcPct val="90000"/>
                </a:lnSpc>
                <a:spcBef>
                  <a:spcPct val="0"/>
                </a:spcBef>
                <a:spcAft>
                  <a:spcPct val="35000"/>
                </a:spcAft>
                <a:buNone/>
              </a:pPr>
              <a:r>
                <a:rPr lang="en-GB" sz="2000" kern="1200" dirty="0"/>
                <a:t>Research Quality Dataset</a:t>
              </a:r>
            </a:p>
          </p:txBody>
        </p:sp>
      </p:grpSp>
      <p:grpSp>
        <p:nvGrpSpPr>
          <p:cNvPr id="44" name="Group 43">
            <a:extLst>
              <a:ext uri="{FF2B5EF4-FFF2-40B4-BE49-F238E27FC236}">
                <a16:creationId xmlns:a16="http://schemas.microsoft.com/office/drawing/2014/main" id="{BBA1D166-9113-B0F1-2810-E501FD84AD0D}"/>
              </a:ext>
            </a:extLst>
          </p:cNvPr>
          <p:cNvGrpSpPr/>
          <p:nvPr/>
        </p:nvGrpSpPr>
        <p:grpSpPr>
          <a:xfrm>
            <a:off x="7080510" y="2284029"/>
            <a:ext cx="3419793" cy="3400822"/>
            <a:chOff x="7080510" y="2284029"/>
            <a:chExt cx="3419793" cy="3400822"/>
          </a:xfrm>
        </p:grpSpPr>
        <p:sp>
          <p:nvSpPr>
            <p:cNvPr id="39" name="TextBox 38">
              <a:extLst>
                <a:ext uri="{FF2B5EF4-FFF2-40B4-BE49-F238E27FC236}">
                  <a16:creationId xmlns:a16="http://schemas.microsoft.com/office/drawing/2014/main" id="{5B6F178B-4229-8509-A715-AE6D6A13DE67}"/>
                </a:ext>
              </a:extLst>
            </p:cNvPr>
            <p:cNvSpPr txBox="1"/>
            <p:nvPr/>
          </p:nvSpPr>
          <p:spPr>
            <a:xfrm>
              <a:off x="7080510" y="3747941"/>
              <a:ext cx="1538287" cy="369332"/>
            </a:xfrm>
            <a:prstGeom prst="rect">
              <a:avLst/>
            </a:prstGeom>
            <a:noFill/>
          </p:spPr>
          <p:txBody>
            <a:bodyPr wrap="square" rtlCol="0">
              <a:spAutoFit/>
            </a:bodyPr>
            <a:lstStyle/>
            <a:p>
              <a:pPr algn="ctr"/>
              <a:r>
                <a:rPr lang="en-US" dirty="0"/>
                <a:t>Conceptual</a:t>
              </a:r>
            </a:p>
          </p:txBody>
        </p:sp>
        <p:sp>
          <p:nvSpPr>
            <p:cNvPr id="40" name="TextBox 39">
              <a:extLst>
                <a:ext uri="{FF2B5EF4-FFF2-40B4-BE49-F238E27FC236}">
                  <a16:creationId xmlns:a16="http://schemas.microsoft.com/office/drawing/2014/main" id="{CFACB446-B2A3-FE2E-E11B-90ED547A5C0D}"/>
                </a:ext>
              </a:extLst>
            </p:cNvPr>
            <p:cNvSpPr txBox="1"/>
            <p:nvPr/>
          </p:nvSpPr>
          <p:spPr>
            <a:xfrm>
              <a:off x="9408103" y="3760641"/>
              <a:ext cx="1092200" cy="369332"/>
            </a:xfrm>
            <a:prstGeom prst="rect">
              <a:avLst/>
            </a:prstGeom>
            <a:noFill/>
          </p:spPr>
          <p:txBody>
            <a:bodyPr wrap="square">
              <a:spAutoFit/>
            </a:bodyPr>
            <a:lstStyle/>
            <a:p>
              <a:pPr algn="ctr"/>
              <a:r>
                <a:rPr lang="en-US" dirty="0"/>
                <a:t>Scope</a:t>
              </a:r>
            </a:p>
          </p:txBody>
        </p:sp>
        <p:sp>
          <p:nvSpPr>
            <p:cNvPr id="41" name="TextBox 40">
              <a:extLst>
                <a:ext uri="{FF2B5EF4-FFF2-40B4-BE49-F238E27FC236}">
                  <a16:creationId xmlns:a16="http://schemas.microsoft.com/office/drawing/2014/main" id="{29C5DA12-DDF4-0EBC-1AC8-41E785EC4CEC}"/>
                </a:ext>
              </a:extLst>
            </p:cNvPr>
            <p:cNvSpPr txBox="1"/>
            <p:nvPr/>
          </p:nvSpPr>
          <p:spPr>
            <a:xfrm>
              <a:off x="8699907" y="2284029"/>
              <a:ext cx="461665" cy="1560512"/>
            </a:xfrm>
            <a:prstGeom prst="rect">
              <a:avLst/>
            </a:prstGeom>
            <a:noFill/>
          </p:spPr>
          <p:txBody>
            <a:bodyPr vert="vert" wrap="square" rtlCol="0">
              <a:spAutoFit/>
            </a:bodyPr>
            <a:lstStyle/>
            <a:p>
              <a:r>
                <a:rPr lang="en-US" dirty="0"/>
                <a:t>Operational</a:t>
              </a:r>
            </a:p>
          </p:txBody>
        </p:sp>
        <p:sp>
          <p:nvSpPr>
            <p:cNvPr id="42" name="TextBox 41">
              <a:extLst>
                <a:ext uri="{FF2B5EF4-FFF2-40B4-BE49-F238E27FC236}">
                  <a16:creationId xmlns:a16="http://schemas.microsoft.com/office/drawing/2014/main" id="{696A5DDD-0B4C-76BD-1B3F-DA01504630EF}"/>
                </a:ext>
              </a:extLst>
            </p:cNvPr>
            <p:cNvSpPr txBox="1"/>
            <p:nvPr/>
          </p:nvSpPr>
          <p:spPr>
            <a:xfrm>
              <a:off x="8710544" y="4413819"/>
              <a:ext cx="461665" cy="1271032"/>
            </a:xfrm>
            <a:prstGeom prst="rect">
              <a:avLst/>
            </a:prstGeom>
            <a:noFill/>
          </p:spPr>
          <p:txBody>
            <a:bodyPr vert="vert" wrap="square">
              <a:spAutoFit/>
            </a:bodyPr>
            <a:lstStyle/>
            <a:p>
              <a:pPr algn="ctr"/>
              <a:r>
                <a:rPr lang="en-US" dirty="0"/>
                <a:t>Scope</a:t>
              </a:r>
            </a:p>
          </p:txBody>
        </p:sp>
      </p:grpSp>
    </p:spTree>
    <p:extLst>
      <p:ext uri="{BB962C8B-B14F-4D97-AF65-F5344CB8AC3E}">
        <p14:creationId xmlns:p14="http://schemas.microsoft.com/office/powerpoint/2010/main" val="21858963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2B37F7-215B-BCBF-0527-89318F3F404F}"/>
              </a:ext>
            </a:extLst>
          </p:cNvPr>
          <p:cNvSpPr>
            <a:spLocks noGrp="1"/>
          </p:cNvSpPr>
          <p:nvPr>
            <p:ph type="title"/>
          </p:nvPr>
        </p:nvSpPr>
        <p:spPr/>
        <p:txBody>
          <a:bodyPr/>
          <a:lstStyle/>
          <a:p>
            <a:r>
              <a:rPr lang="en-US" dirty="0"/>
              <a:t>Case Study</a:t>
            </a:r>
          </a:p>
        </p:txBody>
      </p:sp>
      <p:sp>
        <p:nvSpPr>
          <p:cNvPr id="4" name="Text Placeholder 3">
            <a:extLst>
              <a:ext uri="{FF2B5EF4-FFF2-40B4-BE49-F238E27FC236}">
                <a16:creationId xmlns:a16="http://schemas.microsoft.com/office/drawing/2014/main" id="{CE25E5EE-25A4-52EF-C9FA-5F513B92A3FC}"/>
              </a:ext>
            </a:extLst>
          </p:cNvPr>
          <p:cNvSpPr>
            <a:spLocks noGrp="1"/>
          </p:cNvSpPr>
          <p:nvPr>
            <p:ph type="body" idx="1"/>
          </p:nvPr>
        </p:nvSpPr>
        <p:spPr/>
        <p:txBody>
          <a:bodyPr>
            <a:normAutofit/>
          </a:bodyPr>
          <a:lstStyle/>
          <a:p>
            <a:r>
              <a:rPr lang="en-US" sz="4000" dirty="0"/>
              <a:t>Adapting web scraped retail price data for public health research</a:t>
            </a:r>
          </a:p>
        </p:txBody>
      </p:sp>
    </p:spTree>
    <p:extLst>
      <p:ext uri="{BB962C8B-B14F-4D97-AF65-F5344CB8AC3E}">
        <p14:creationId xmlns:p14="http://schemas.microsoft.com/office/powerpoint/2010/main" val="2968557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F71B6-4E09-DC8C-CF75-212A2144F45F}"/>
              </a:ext>
            </a:extLst>
          </p:cNvPr>
          <p:cNvSpPr>
            <a:spLocks noGrp="1"/>
          </p:cNvSpPr>
          <p:nvPr>
            <p:ph type="title"/>
          </p:nvPr>
        </p:nvSpPr>
        <p:spPr/>
        <p:txBody>
          <a:bodyPr/>
          <a:lstStyle/>
          <a:p>
            <a:r>
              <a:rPr lang="en-US" dirty="0"/>
              <a:t>Outsourcing web scraping</a:t>
            </a:r>
          </a:p>
        </p:txBody>
      </p:sp>
      <p:pic>
        <p:nvPicPr>
          <p:cNvPr id="4" name="Picture 3" descr="A close-up of a sign&#10;&#10;Description automatically generated">
            <a:extLst>
              <a:ext uri="{FF2B5EF4-FFF2-40B4-BE49-F238E27FC236}">
                <a16:creationId xmlns:a16="http://schemas.microsoft.com/office/drawing/2014/main" id="{88FB0B38-F4C4-A987-C373-D22AC15453F4}"/>
              </a:ext>
            </a:extLst>
          </p:cNvPr>
          <p:cNvPicPr>
            <a:picLocks noChangeAspect="1"/>
          </p:cNvPicPr>
          <p:nvPr/>
        </p:nvPicPr>
        <p:blipFill>
          <a:blip r:embed="rId3"/>
          <a:stretch>
            <a:fillRect/>
          </a:stretch>
        </p:blipFill>
        <p:spPr>
          <a:xfrm>
            <a:off x="838200" y="1690688"/>
            <a:ext cx="3937000" cy="431800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D276FAC4-851D-5CED-A3FA-2E5B05FCACFF}"/>
              </a:ext>
            </a:extLst>
          </p:cNvPr>
          <p:cNvPicPr>
            <a:picLocks noChangeAspect="1"/>
          </p:cNvPicPr>
          <p:nvPr/>
        </p:nvPicPr>
        <p:blipFill>
          <a:blip r:embed="rId4"/>
          <a:stretch>
            <a:fillRect/>
          </a:stretch>
        </p:blipFill>
        <p:spPr>
          <a:xfrm>
            <a:off x="5544602" y="1605417"/>
            <a:ext cx="6065665" cy="4554645"/>
          </a:xfrm>
          <a:prstGeom prst="rect">
            <a:avLst/>
          </a:prstGeom>
        </p:spPr>
      </p:pic>
    </p:spTree>
    <p:extLst>
      <p:ext uri="{BB962C8B-B14F-4D97-AF65-F5344CB8AC3E}">
        <p14:creationId xmlns:p14="http://schemas.microsoft.com/office/powerpoint/2010/main" val="3429189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FE6802-302E-F35A-F668-DAFD3DDAA964}"/>
              </a:ext>
            </a:extLst>
          </p:cNvPr>
          <p:cNvSpPr>
            <a:spLocks noGrp="1"/>
          </p:cNvSpPr>
          <p:nvPr>
            <p:ph type="title"/>
          </p:nvPr>
        </p:nvSpPr>
        <p:spPr/>
        <p:txBody>
          <a:bodyPr/>
          <a:lstStyle/>
          <a:p>
            <a:r>
              <a:rPr lang="en-US" dirty="0"/>
              <a:t>Introduction</a:t>
            </a:r>
          </a:p>
        </p:txBody>
      </p:sp>
      <p:sp>
        <p:nvSpPr>
          <p:cNvPr id="5" name="Text Placeholder 4">
            <a:extLst>
              <a:ext uri="{FF2B5EF4-FFF2-40B4-BE49-F238E27FC236}">
                <a16:creationId xmlns:a16="http://schemas.microsoft.com/office/drawing/2014/main" id="{6B5E160C-1BD5-9583-95E5-E28E70D592E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693246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06E60-5960-13FA-AACB-535F7897E510}"/>
              </a:ext>
            </a:extLst>
          </p:cNvPr>
          <p:cNvSpPr>
            <a:spLocks noGrp="1"/>
          </p:cNvSpPr>
          <p:nvPr>
            <p:ph type="title"/>
          </p:nvPr>
        </p:nvSpPr>
        <p:spPr/>
        <p:txBody>
          <a:bodyPr/>
          <a:lstStyle/>
          <a:p>
            <a:r>
              <a:rPr lang="en-US" dirty="0"/>
              <a:t>Data refinements &amp; augmentation</a:t>
            </a:r>
          </a:p>
        </p:txBody>
      </p:sp>
      <p:sp>
        <p:nvSpPr>
          <p:cNvPr id="7" name="Text Placeholder 6">
            <a:extLst>
              <a:ext uri="{FF2B5EF4-FFF2-40B4-BE49-F238E27FC236}">
                <a16:creationId xmlns:a16="http://schemas.microsoft.com/office/drawing/2014/main" id="{92D6F9E0-85F2-C00C-1287-0FA49A54B49F}"/>
              </a:ext>
            </a:extLst>
          </p:cNvPr>
          <p:cNvSpPr>
            <a:spLocks noGrp="1"/>
          </p:cNvSpPr>
          <p:nvPr>
            <p:ph type="body" idx="1"/>
          </p:nvPr>
        </p:nvSpPr>
        <p:spPr/>
        <p:txBody>
          <a:bodyPr>
            <a:normAutofit/>
          </a:bodyPr>
          <a:lstStyle/>
          <a:p>
            <a:r>
              <a:rPr lang="en-US" dirty="0"/>
              <a:t>Anomalies in cross-retailer </a:t>
            </a:r>
            <a:r>
              <a:rPr lang="en-US" dirty="0" err="1"/>
              <a:t>harmonisation</a:t>
            </a:r>
            <a:endParaRPr lang="en-US" dirty="0"/>
          </a:p>
        </p:txBody>
      </p:sp>
      <p:sp>
        <p:nvSpPr>
          <p:cNvPr id="9" name="Text Placeholder 8">
            <a:extLst>
              <a:ext uri="{FF2B5EF4-FFF2-40B4-BE49-F238E27FC236}">
                <a16:creationId xmlns:a16="http://schemas.microsoft.com/office/drawing/2014/main" id="{2CA9D903-6843-5907-C0C4-7422756754E5}"/>
              </a:ext>
            </a:extLst>
          </p:cNvPr>
          <p:cNvSpPr>
            <a:spLocks noGrp="1"/>
          </p:cNvSpPr>
          <p:nvPr>
            <p:ph type="body" sz="quarter" idx="3"/>
          </p:nvPr>
        </p:nvSpPr>
        <p:spPr/>
        <p:txBody>
          <a:bodyPr>
            <a:normAutofit/>
          </a:bodyPr>
          <a:lstStyle/>
          <a:p>
            <a:r>
              <a:rPr lang="en-US" dirty="0"/>
              <a:t>Augmenting product attributes</a:t>
            </a:r>
          </a:p>
        </p:txBody>
      </p:sp>
      <p:sp>
        <p:nvSpPr>
          <p:cNvPr id="10" name="Content Placeholder 9">
            <a:extLst>
              <a:ext uri="{FF2B5EF4-FFF2-40B4-BE49-F238E27FC236}">
                <a16:creationId xmlns:a16="http://schemas.microsoft.com/office/drawing/2014/main" id="{682017BF-9676-7117-C965-B02BE8FFF883}"/>
              </a:ext>
            </a:extLst>
          </p:cNvPr>
          <p:cNvSpPr>
            <a:spLocks noGrp="1"/>
          </p:cNvSpPr>
          <p:nvPr>
            <p:ph sz="quarter" idx="4"/>
          </p:nvPr>
        </p:nvSpPr>
        <p:spPr/>
        <p:txBody>
          <a:bodyPr/>
          <a:lstStyle/>
          <a:p>
            <a:r>
              <a:rPr lang="en-US" dirty="0"/>
              <a:t>Product name</a:t>
            </a:r>
          </a:p>
          <a:p>
            <a:r>
              <a:rPr lang="en-US" dirty="0"/>
              <a:t>Brand name</a:t>
            </a:r>
          </a:p>
          <a:p>
            <a:r>
              <a:rPr lang="en-US" dirty="0"/>
              <a:t>Manufacturer</a:t>
            </a:r>
          </a:p>
          <a:p>
            <a:r>
              <a:rPr lang="en-US" dirty="0"/>
              <a:t>Product category</a:t>
            </a:r>
          </a:p>
          <a:p>
            <a:r>
              <a:rPr lang="en-US" dirty="0"/>
              <a:t>Volume per unit</a:t>
            </a:r>
          </a:p>
          <a:p>
            <a:r>
              <a:rPr lang="en-US" dirty="0"/>
              <a:t>Alcohol by Volume</a:t>
            </a:r>
          </a:p>
          <a:p>
            <a:r>
              <a:rPr lang="en-US" dirty="0"/>
              <a:t>Standard drinks per unit</a:t>
            </a:r>
          </a:p>
        </p:txBody>
      </p:sp>
      <p:pic>
        <p:nvPicPr>
          <p:cNvPr id="11" name="Content Placeholder 10" descr="A graph with red lines&#10;&#10;Description automatically generated">
            <a:extLst>
              <a:ext uri="{FF2B5EF4-FFF2-40B4-BE49-F238E27FC236}">
                <a16:creationId xmlns:a16="http://schemas.microsoft.com/office/drawing/2014/main" id="{2C8FF367-C3A5-6FFD-5638-C930ED974D09}"/>
              </a:ext>
            </a:extLst>
          </p:cNvPr>
          <p:cNvPicPr>
            <a:picLocks noGrp="1" noChangeAspect="1"/>
          </p:cNvPicPr>
          <p:nvPr>
            <p:ph sz="half" idx="2"/>
          </p:nvPr>
        </p:nvPicPr>
        <p:blipFill>
          <a:blip r:embed="rId2"/>
          <a:stretch>
            <a:fillRect/>
          </a:stretch>
        </p:blipFill>
        <p:spPr>
          <a:prstGeom prst="rect">
            <a:avLst/>
          </a:prstGeom>
        </p:spPr>
      </p:pic>
    </p:spTree>
    <p:extLst>
      <p:ext uri="{BB962C8B-B14F-4D97-AF65-F5344CB8AC3E}">
        <p14:creationId xmlns:p14="http://schemas.microsoft.com/office/powerpoint/2010/main" val="23099996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D3C6D-A15E-CFEE-2E48-C628209B747C}"/>
              </a:ext>
            </a:extLst>
          </p:cNvPr>
          <p:cNvSpPr>
            <a:spLocks noGrp="1"/>
          </p:cNvSpPr>
          <p:nvPr>
            <p:ph type="title"/>
          </p:nvPr>
        </p:nvSpPr>
        <p:spPr/>
        <p:txBody>
          <a:bodyPr/>
          <a:lstStyle/>
          <a:p>
            <a:r>
              <a:rPr lang="en-US" dirty="0"/>
              <a:t>Web technologies,</a:t>
            </a:r>
            <a:br>
              <a:rPr lang="en-US" dirty="0"/>
            </a:br>
            <a:r>
              <a:rPr lang="en-US" dirty="0"/>
              <a:t>access interfaces,</a:t>
            </a:r>
            <a:br>
              <a:rPr lang="en-US" dirty="0"/>
            </a:br>
            <a:r>
              <a:rPr lang="en-US" dirty="0"/>
              <a:t>and collection methods</a:t>
            </a:r>
          </a:p>
        </p:txBody>
      </p:sp>
      <p:sp>
        <p:nvSpPr>
          <p:cNvPr id="3" name="Text Placeholder 2">
            <a:extLst>
              <a:ext uri="{FF2B5EF4-FFF2-40B4-BE49-F238E27FC236}">
                <a16:creationId xmlns:a16="http://schemas.microsoft.com/office/drawing/2014/main" id="{D68E5254-6903-EB85-2388-48DB607D4D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35744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DFD23-E7F3-E141-6FEC-9910A3F476BB}"/>
              </a:ext>
            </a:extLst>
          </p:cNvPr>
          <p:cNvSpPr>
            <a:spLocks noGrp="1"/>
          </p:cNvSpPr>
          <p:nvPr>
            <p:ph type="title"/>
          </p:nvPr>
        </p:nvSpPr>
        <p:spPr/>
        <p:txBody>
          <a:bodyPr/>
          <a:lstStyle/>
          <a:p>
            <a:r>
              <a:rPr lang="en-US" dirty="0"/>
              <a:t>Web scraping: Expectations vs. Reality</a:t>
            </a:r>
          </a:p>
        </p:txBody>
      </p:sp>
      <p:pic>
        <p:nvPicPr>
          <p:cNvPr id="9" name="scraping-expectation.gif" descr="scraping-expectation.gif">
            <a:extLst>
              <a:ext uri="{FF2B5EF4-FFF2-40B4-BE49-F238E27FC236}">
                <a16:creationId xmlns:a16="http://schemas.microsoft.com/office/drawing/2014/main" id="{C9E3DF68-065A-8DD9-25E8-482269F30BE0}"/>
              </a:ext>
            </a:extLst>
          </p:cNvPr>
          <p:cNvPicPr>
            <a:picLocks/>
          </p:cNvPicPr>
          <p:nvPr/>
        </p:nvPicPr>
        <p:blipFill>
          <a:blip r:embed="rId3"/>
          <a:stretch>
            <a:fillRect/>
          </a:stretch>
        </p:blipFill>
        <p:spPr>
          <a:xfrm>
            <a:off x="3285671" y="2104572"/>
            <a:ext cx="5620657" cy="3554159"/>
          </a:xfrm>
          <a:prstGeom prst="rect">
            <a:avLst/>
          </a:prstGeom>
          <a:ln w="12700">
            <a:miter lim="400000"/>
          </a:ln>
        </p:spPr>
      </p:pic>
    </p:spTree>
    <p:extLst>
      <p:ext uri="{BB962C8B-B14F-4D97-AF65-F5344CB8AC3E}">
        <p14:creationId xmlns:p14="http://schemas.microsoft.com/office/powerpoint/2010/main" val="21823029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DFD23-E7F3-E141-6FEC-9910A3F476BB}"/>
              </a:ext>
            </a:extLst>
          </p:cNvPr>
          <p:cNvSpPr>
            <a:spLocks noGrp="1"/>
          </p:cNvSpPr>
          <p:nvPr>
            <p:ph type="title"/>
          </p:nvPr>
        </p:nvSpPr>
        <p:spPr/>
        <p:txBody>
          <a:bodyPr/>
          <a:lstStyle/>
          <a:p>
            <a:r>
              <a:rPr lang="en-US" dirty="0"/>
              <a:t>Web scraping: Expectations vs. Reality</a:t>
            </a:r>
          </a:p>
        </p:txBody>
      </p:sp>
      <p:pic>
        <p:nvPicPr>
          <p:cNvPr id="4" name="computer.gif" descr="computer.gif">
            <a:extLst>
              <a:ext uri="{FF2B5EF4-FFF2-40B4-BE49-F238E27FC236}">
                <a16:creationId xmlns:a16="http://schemas.microsoft.com/office/drawing/2014/main" id="{084E6748-BFA2-EA3B-C49D-319D202094E8}"/>
              </a:ext>
            </a:extLst>
          </p:cNvPr>
          <p:cNvPicPr>
            <a:picLocks/>
          </p:cNvPicPr>
          <p:nvPr/>
        </p:nvPicPr>
        <p:blipFill>
          <a:blip r:embed="rId3"/>
          <a:stretch>
            <a:fillRect/>
          </a:stretch>
        </p:blipFill>
        <p:spPr>
          <a:xfrm>
            <a:off x="3048000" y="1690688"/>
            <a:ext cx="5286829" cy="4117218"/>
          </a:xfrm>
          <a:prstGeom prst="rect">
            <a:avLst/>
          </a:prstGeom>
          <a:ln w="12700">
            <a:miter lim="400000"/>
          </a:ln>
        </p:spPr>
      </p:pic>
    </p:spTree>
    <p:extLst>
      <p:ext uri="{BB962C8B-B14F-4D97-AF65-F5344CB8AC3E}">
        <p14:creationId xmlns:p14="http://schemas.microsoft.com/office/powerpoint/2010/main" val="15008138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BB84A-A12C-1C10-1D66-1FE9C6510EFC}"/>
              </a:ext>
            </a:extLst>
          </p:cNvPr>
          <p:cNvSpPr>
            <a:spLocks noGrp="1"/>
          </p:cNvSpPr>
          <p:nvPr>
            <p:ph type="title"/>
          </p:nvPr>
        </p:nvSpPr>
        <p:spPr>
          <a:xfrm>
            <a:off x="876693" y="741391"/>
            <a:ext cx="3455821" cy="1616203"/>
          </a:xfrm>
        </p:spPr>
        <p:txBody>
          <a:bodyPr anchor="b">
            <a:normAutofit/>
          </a:bodyPr>
          <a:lstStyle/>
          <a:p>
            <a:r>
              <a:rPr lang="en-US" sz="3200" dirty="0"/>
              <a:t>Live Demo</a:t>
            </a:r>
          </a:p>
        </p:txBody>
      </p:sp>
      <p:sp>
        <p:nvSpPr>
          <p:cNvPr id="9" name="Content Placeholder 8">
            <a:extLst>
              <a:ext uri="{FF2B5EF4-FFF2-40B4-BE49-F238E27FC236}">
                <a16:creationId xmlns:a16="http://schemas.microsoft.com/office/drawing/2014/main" id="{6828F2B2-5F73-644C-AC28-E454411B5ADE}"/>
              </a:ext>
            </a:extLst>
          </p:cNvPr>
          <p:cNvSpPr>
            <a:spLocks noGrp="1"/>
          </p:cNvSpPr>
          <p:nvPr>
            <p:ph idx="1"/>
          </p:nvPr>
        </p:nvSpPr>
        <p:spPr>
          <a:xfrm>
            <a:off x="876693" y="2533476"/>
            <a:ext cx="3455821" cy="3447832"/>
          </a:xfrm>
        </p:spPr>
        <p:txBody>
          <a:bodyPr anchor="t">
            <a:normAutofit/>
          </a:bodyPr>
          <a:lstStyle/>
          <a:p>
            <a:r>
              <a:rPr lang="en-US" sz="2000" b="1" dirty="0"/>
              <a:t>HTML elements</a:t>
            </a:r>
          </a:p>
          <a:p>
            <a:r>
              <a:rPr lang="en-US" sz="2000" dirty="0"/>
              <a:t>API responses</a:t>
            </a:r>
          </a:p>
        </p:txBody>
      </p:sp>
      <p:pic>
        <p:nvPicPr>
          <p:cNvPr id="6" name="Picture 5" descr="A screenshot of a computer&#10;&#10;Description automatically generated">
            <a:extLst>
              <a:ext uri="{FF2B5EF4-FFF2-40B4-BE49-F238E27FC236}">
                <a16:creationId xmlns:a16="http://schemas.microsoft.com/office/drawing/2014/main" id="{F949977B-B02E-AA4F-52E3-5B905D44126D}"/>
              </a:ext>
            </a:extLst>
          </p:cNvPr>
          <p:cNvPicPr>
            <a:picLocks noChangeAspect="1"/>
          </p:cNvPicPr>
          <p:nvPr/>
        </p:nvPicPr>
        <p:blipFill>
          <a:blip r:embed="rId2"/>
          <a:stretch>
            <a:fillRect/>
          </a:stretch>
        </p:blipFill>
        <p:spPr>
          <a:xfrm>
            <a:off x="3237610" y="1009038"/>
            <a:ext cx="8768362" cy="5117039"/>
          </a:xfrm>
          <a:prstGeom prst="rect">
            <a:avLst/>
          </a:prstGeom>
        </p:spPr>
      </p:pic>
      <p:sp>
        <p:nvSpPr>
          <p:cNvPr id="7" name="TextBox 6">
            <a:extLst>
              <a:ext uri="{FF2B5EF4-FFF2-40B4-BE49-F238E27FC236}">
                <a16:creationId xmlns:a16="http://schemas.microsoft.com/office/drawing/2014/main" id="{852C8600-3BEE-9121-86E9-8CA6BACD675A}"/>
              </a:ext>
            </a:extLst>
          </p:cNvPr>
          <p:cNvSpPr txBox="1"/>
          <p:nvPr/>
        </p:nvSpPr>
        <p:spPr>
          <a:xfrm>
            <a:off x="271272" y="6024392"/>
            <a:ext cx="11649456" cy="738664"/>
          </a:xfrm>
          <a:prstGeom prst="rect">
            <a:avLst/>
          </a:prstGeom>
          <a:noFill/>
        </p:spPr>
        <p:txBody>
          <a:bodyPr wrap="square">
            <a:spAutoFit/>
          </a:bodyPr>
          <a:lstStyle/>
          <a:p>
            <a:r>
              <a:rPr lang="en-AU" sz="1400" dirty="0">
                <a:effectLst/>
              </a:rPr>
              <a:t>Nigam, H., &amp; Biswas, P. (2021). Web Scraping: From Tools to Related Legislation and Implementation Using Python. In J. S. Raj, A. M. </a:t>
            </a:r>
            <a:r>
              <a:rPr lang="en-AU" sz="1400" dirty="0" err="1">
                <a:effectLst/>
              </a:rPr>
              <a:t>Iliyasu</a:t>
            </a:r>
            <a:r>
              <a:rPr lang="en-AU" sz="1400" dirty="0">
                <a:effectLst/>
              </a:rPr>
              <a:t>, R. </a:t>
            </a:r>
            <a:r>
              <a:rPr lang="en-AU" sz="1400" dirty="0" err="1">
                <a:effectLst/>
              </a:rPr>
              <a:t>Bestak</a:t>
            </a:r>
            <a:r>
              <a:rPr lang="en-AU" sz="1400" dirty="0">
                <a:effectLst/>
              </a:rPr>
              <a:t>, &amp; Z. A. </a:t>
            </a:r>
            <a:r>
              <a:rPr lang="en-AU" sz="1400" dirty="0" err="1">
                <a:effectLst/>
              </a:rPr>
              <a:t>Baig</a:t>
            </a:r>
            <a:r>
              <a:rPr lang="en-AU" sz="1400" dirty="0">
                <a:effectLst/>
              </a:rPr>
              <a:t> (Eds.), </a:t>
            </a:r>
            <a:r>
              <a:rPr lang="en-AU" sz="1400" i="1" dirty="0">
                <a:effectLst/>
              </a:rPr>
              <a:t>Innovative Data Communication Technologies and Application</a:t>
            </a:r>
            <a:r>
              <a:rPr lang="en-AU" sz="1400" dirty="0">
                <a:effectLst/>
              </a:rPr>
              <a:t> (Vol. 59, pp. 149–164). Springer Singapore. </a:t>
            </a:r>
            <a:r>
              <a:rPr lang="en-AU" sz="1400" dirty="0">
                <a:effectLst/>
                <a:hlinkClick r:id="rId3"/>
              </a:rPr>
              <a:t>https://doi.org/10.1007/978-981-15-9651-3_13</a:t>
            </a:r>
            <a:endParaRPr lang="en-AU" sz="1400" dirty="0">
              <a:effectLst/>
            </a:endParaRPr>
          </a:p>
        </p:txBody>
      </p:sp>
    </p:spTree>
    <p:extLst>
      <p:ext uri="{BB962C8B-B14F-4D97-AF65-F5344CB8AC3E}">
        <p14:creationId xmlns:p14="http://schemas.microsoft.com/office/powerpoint/2010/main" val="25709712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FFEC7-33C8-CCB3-E2B5-05CE50292E65}"/>
              </a:ext>
            </a:extLst>
          </p:cNvPr>
          <p:cNvSpPr>
            <a:spLocks noGrp="1"/>
          </p:cNvSpPr>
          <p:nvPr>
            <p:ph type="title"/>
          </p:nvPr>
        </p:nvSpPr>
        <p:spPr/>
        <p:txBody>
          <a:bodyPr/>
          <a:lstStyle/>
          <a:p>
            <a:r>
              <a:rPr lang="en-US" dirty="0"/>
              <a:t>Web technologies</a:t>
            </a:r>
          </a:p>
        </p:txBody>
      </p:sp>
      <p:sp>
        <p:nvSpPr>
          <p:cNvPr id="3" name="Content Placeholder 2">
            <a:extLst>
              <a:ext uri="{FF2B5EF4-FFF2-40B4-BE49-F238E27FC236}">
                <a16:creationId xmlns:a16="http://schemas.microsoft.com/office/drawing/2014/main" id="{24A75A37-5915-5E0D-F8CA-577ACDE9653C}"/>
              </a:ext>
            </a:extLst>
          </p:cNvPr>
          <p:cNvSpPr>
            <a:spLocks noGrp="1"/>
          </p:cNvSpPr>
          <p:nvPr>
            <p:ph sz="half" idx="1"/>
          </p:nvPr>
        </p:nvSpPr>
        <p:spPr/>
        <p:txBody>
          <a:bodyPr/>
          <a:lstStyle/>
          <a:p>
            <a:r>
              <a:rPr lang="en-US" dirty="0"/>
              <a:t>Webpages and websites</a:t>
            </a:r>
          </a:p>
          <a:p>
            <a:pPr lvl="1"/>
            <a:r>
              <a:rPr lang="en-US" dirty="0"/>
              <a:t>Styling: CSS</a:t>
            </a:r>
          </a:p>
          <a:p>
            <a:pPr lvl="1"/>
            <a:r>
              <a:rPr lang="en-US" dirty="0"/>
              <a:t>Static content: HTML/XML</a:t>
            </a:r>
          </a:p>
          <a:p>
            <a:pPr lvl="1"/>
            <a:r>
              <a:rPr lang="en-US" dirty="0"/>
              <a:t>Dynamic content: </a:t>
            </a:r>
            <a:r>
              <a:rPr lang="en-US" dirty="0" err="1"/>
              <a:t>Javascript</a:t>
            </a:r>
            <a:r>
              <a:rPr lang="en-US" dirty="0"/>
              <a:t>, API queries</a:t>
            </a:r>
          </a:p>
          <a:p>
            <a:r>
              <a:rPr lang="en-US" dirty="0"/>
              <a:t>Web Protocols (HTTP/HTTPS)</a:t>
            </a:r>
          </a:p>
          <a:p>
            <a:r>
              <a:rPr lang="en-US" dirty="0"/>
              <a:t>Application Programming Interface (APIs)</a:t>
            </a:r>
          </a:p>
          <a:p>
            <a:pPr lvl="1"/>
            <a:r>
              <a:rPr lang="en-US" dirty="0"/>
              <a:t>Query parameters</a:t>
            </a:r>
          </a:p>
          <a:p>
            <a:pPr lvl="1"/>
            <a:r>
              <a:rPr lang="en-US" dirty="0"/>
              <a:t>Response formats: JSON, CSV…</a:t>
            </a:r>
          </a:p>
        </p:txBody>
      </p:sp>
      <p:pic>
        <p:nvPicPr>
          <p:cNvPr id="5" name="web-scraped-fruit.gif" descr="web-scraped-fruit.gif">
            <a:extLst>
              <a:ext uri="{FF2B5EF4-FFF2-40B4-BE49-F238E27FC236}">
                <a16:creationId xmlns:a16="http://schemas.microsoft.com/office/drawing/2014/main" id="{83D702D5-DB8E-2C47-0F71-7262505E482F}"/>
              </a:ext>
            </a:extLst>
          </p:cNvPr>
          <p:cNvPicPr>
            <a:picLocks noGrp="1"/>
          </p:cNvPicPr>
          <p:nvPr>
            <p:ph sz="half" idx="2"/>
          </p:nvPr>
        </p:nvPicPr>
        <p:blipFill>
          <a:blip r:embed="rId3"/>
          <a:stretch>
            <a:fillRect/>
          </a:stretch>
        </p:blipFill>
        <p:spPr>
          <a:xfrm>
            <a:off x="6340642" y="2021305"/>
            <a:ext cx="5181600" cy="3911852"/>
          </a:xfrm>
          <a:prstGeom prst="rect">
            <a:avLst/>
          </a:prstGeom>
          <a:ln w="12700">
            <a:miter lim="400000"/>
          </a:ln>
        </p:spPr>
      </p:pic>
    </p:spTree>
    <p:extLst>
      <p:ext uri="{BB962C8B-B14F-4D97-AF65-F5344CB8AC3E}">
        <p14:creationId xmlns:p14="http://schemas.microsoft.com/office/powerpoint/2010/main" val="12504204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9D7E4-F64A-BA34-50BC-C7E1AC7070C3}"/>
              </a:ext>
            </a:extLst>
          </p:cNvPr>
          <p:cNvSpPr>
            <a:spLocks noGrp="1"/>
          </p:cNvSpPr>
          <p:nvPr>
            <p:ph type="title"/>
          </p:nvPr>
        </p:nvSpPr>
        <p:spPr/>
        <p:txBody>
          <a:bodyPr/>
          <a:lstStyle/>
          <a:p>
            <a:r>
              <a:rPr lang="en-US" dirty="0"/>
              <a:t>Web scraping methods: Indexing &amp; Crawling</a:t>
            </a:r>
          </a:p>
        </p:txBody>
      </p:sp>
      <p:pic>
        <p:nvPicPr>
          <p:cNvPr id="4" name="Content Placeholder 3">
            <a:extLst>
              <a:ext uri="{FF2B5EF4-FFF2-40B4-BE49-F238E27FC236}">
                <a16:creationId xmlns:a16="http://schemas.microsoft.com/office/drawing/2014/main" id="{A7F0F5E9-C055-31C8-A7E5-5A91D593CB7B}"/>
              </a:ext>
            </a:extLst>
          </p:cNvPr>
          <p:cNvPicPr>
            <a:picLocks noGrp="1" noChangeAspect="1"/>
          </p:cNvPicPr>
          <p:nvPr>
            <p:ph idx="1"/>
          </p:nvPr>
        </p:nvPicPr>
        <p:blipFill>
          <a:blip r:embed="rId2"/>
          <a:stretch>
            <a:fillRect/>
          </a:stretch>
        </p:blipFill>
        <p:spPr>
          <a:xfrm>
            <a:off x="1879884" y="1471846"/>
            <a:ext cx="8432232" cy="4836363"/>
          </a:xfrm>
          <a:prstGeom prst="rect">
            <a:avLst/>
          </a:prstGeom>
        </p:spPr>
      </p:pic>
      <p:sp>
        <p:nvSpPr>
          <p:cNvPr id="10" name="TextBox 9">
            <a:extLst>
              <a:ext uri="{FF2B5EF4-FFF2-40B4-BE49-F238E27FC236}">
                <a16:creationId xmlns:a16="http://schemas.microsoft.com/office/drawing/2014/main" id="{A4A10164-EF68-8547-07CD-9B498FA7FF75}"/>
              </a:ext>
            </a:extLst>
          </p:cNvPr>
          <p:cNvSpPr txBox="1"/>
          <p:nvPr/>
        </p:nvSpPr>
        <p:spPr>
          <a:xfrm>
            <a:off x="313182" y="6308209"/>
            <a:ext cx="11565636" cy="369332"/>
          </a:xfrm>
          <a:prstGeom prst="rect">
            <a:avLst/>
          </a:prstGeom>
          <a:noFill/>
        </p:spPr>
        <p:txBody>
          <a:bodyPr wrap="square">
            <a:spAutoFit/>
          </a:bodyPr>
          <a:lstStyle/>
          <a:p>
            <a:r>
              <a:rPr lang="en-AU" dirty="0" err="1">
                <a:effectLst/>
              </a:rPr>
              <a:t>Foerderer</a:t>
            </a:r>
            <a:r>
              <a:rPr lang="en-AU" dirty="0">
                <a:effectLst/>
              </a:rPr>
              <a:t>, J. (2023). </a:t>
            </a:r>
            <a:r>
              <a:rPr lang="en-AU" i="1" dirty="0">
                <a:effectLst/>
              </a:rPr>
              <a:t>Should we trust web-scraped data?</a:t>
            </a:r>
            <a:r>
              <a:rPr lang="en-AU" dirty="0">
                <a:effectLst/>
              </a:rPr>
              <a:t> (arXiv:2308.02231). </a:t>
            </a:r>
            <a:r>
              <a:rPr lang="en-AU" dirty="0" err="1">
                <a:effectLst/>
              </a:rPr>
              <a:t>arXiv</a:t>
            </a:r>
            <a:r>
              <a:rPr lang="en-AU" dirty="0">
                <a:effectLst/>
              </a:rPr>
              <a:t>. </a:t>
            </a:r>
            <a:r>
              <a:rPr lang="en-AU" dirty="0">
                <a:effectLst/>
                <a:hlinkClick r:id="rId3"/>
              </a:rPr>
              <a:t>http://arxiv.org/abs/2308.02231</a:t>
            </a:r>
            <a:endParaRPr lang="en-AU" dirty="0">
              <a:effectLst/>
            </a:endParaRPr>
          </a:p>
        </p:txBody>
      </p:sp>
    </p:spTree>
    <p:extLst>
      <p:ext uri="{BB962C8B-B14F-4D97-AF65-F5344CB8AC3E}">
        <p14:creationId xmlns:p14="http://schemas.microsoft.com/office/powerpoint/2010/main" val="39834605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3AB05-6360-3C43-4C85-747B7F7F40BA}"/>
              </a:ext>
            </a:extLst>
          </p:cNvPr>
          <p:cNvSpPr>
            <a:spLocks noGrp="1"/>
          </p:cNvSpPr>
          <p:nvPr>
            <p:ph type="title"/>
          </p:nvPr>
        </p:nvSpPr>
        <p:spPr/>
        <p:txBody>
          <a:bodyPr/>
          <a:lstStyle/>
          <a:p>
            <a:r>
              <a:rPr lang="en-US" dirty="0"/>
              <a:t>Web scraping methods: Retrieval</a:t>
            </a:r>
          </a:p>
        </p:txBody>
      </p:sp>
      <p:grpSp>
        <p:nvGrpSpPr>
          <p:cNvPr id="3" name="Group 2">
            <a:extLst>
              <a:ext uri="{FF2B5EF4-FFF2-40B4-BE49-F238E27FC236}">
                <a16:creationId xmlns:a16="http://schemas.microsoft.com/office/drawing/2014/main" id="{4D2F1971-9871-BE05-EA43-BB464669D3AC}"/>
              </a:ext>
            </a:extLst>
          </p:cNvPr>
          <p:cNvGrpSpPr/>
          <p:nvPr/>
        </p:nvGrpSpPr>
        <p:grpSpPr>
          <a:xfrm>
            <a:off x="838200" y="1825624"/>
            <a:ext cx="10513391" cy="4128136"/>
            <a:chOff x="838200" y="1825624"/>
            <a:chExt cx="10513391" cy="4128136"/>
          </a:xfrm>
        </p:grpSpPr>
        <p:sp>
          <p:nvSpPr>
            <p:cNvPr id="7" name="Freeform 6">
              <a:extLst>
                <a:ext uri="{FF2B5EF4-FFF2-40B4-BE49-F238E27FC236}">
                  <a16:creationId xmlns:a16="http://schemas.microsoft.com/office/drawing/2014/main" id="{7EEC7A72-02BC-8BDC-A752-677128CE69FB}"/>
                </a:ext>
              </a:extLst>
            </p:cNvPr>
            <p:cNvSpPr/>
            <p:nvPr/>
          </p:nvSpPr>
          <p:spPr>
            <a:xfrm>
              <a:off x="4378486" y="1825625"/>
              <a:ext cx="3435027" cy="4128135"/>
            </a:xfrm>
            <a:custGeom>
              <a:avLst/>
              <a:gdLst>
                <a:gd name="connsiteX0" fmla="*/ 0 w 3435027"/>
                <a:gd name="connsiteY0" fmla="*/ 343503 h 4128135"/>
                <a:gd name="connsiteX1" fmla="*/ 343503 w 3435027"/>
                <a:gd name="connsiteY1" fmla="*/ 0 h 4128135"/>
                <a:gd name="connsiteX2" fmla="*/ 3091524 w 3435027"/>
                <a:gd name="connsiteY2" fmla="*/ 0 h 4128135"/>
                <a:gd name="connsiteX3" fmla="*/ 3435027 w 3435027"/>
                <a:gd name="connsiteY3" fmla="*/ 343503 h 4128135"/>
                <a:gd name="connsiteX4" fmla="*/ 3435027 w 3435027"/>
                <a:gd name="connsiteY4" fmla="*/ 3784632 h 4128135"/>
                <a:gd name="connsiteX5" fmla="*/ 3091524 w 3435027"/>
                <a:gd name="connsiteY5" fmla="*/ 4128135 h 4128135"/>
                <a:gd name="connsiteX6" fmla="*/ 343503 w 3435027"/>
                <a:gd name="connsiteY6" fmla="*/ 4128135 h 4128135"/>
                <a:gd name="connsiteX7" fmla="*/ 0 w 3435027"/>
                <a:gd name="connsiteY7" fmla="*/ 3784632 h 4128135"/>
                <a:gd name="connsiteX8" fmla="*/ 0 w 3435027"/>
                <a:gd name="connsiteY8" fmla="*/ 343503 h 41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027" h="4128135">
                  <a:moveTo>
                    <a:pt x="0" y="343503"/>
                  </a:moveTo>
                  <a:cubicBezTo>
                    <a:pt x="0" y="153792"/>
                    <a:pt x="153792" y="0"/>
                    <a:pt x="343503" y="0"/>
                  </a:cubicBezTo>
                  <a:lnTo>
                    <a:pt x="3091524" y="0"/>
                  </a:lnTo>
                  <a:cubicBezTo>
                    <a:pt x="3281235" y="0"/>
                    <a:pt x="3435027" y="153792"/>
                    <a:pt x="3435027" y="343503"/>
                  </a:cubicBezTo>
                  <a:lnTo>
                    <a:pt x="3435027" y="3784632"/>
                  </a:lnTo>
                  <a:cubicBezTo>
                    <a:pt x="3435027" y="3974343"/>
                    <a:pt x="3281235" y="4128135"/>
                    <a:pt x="3091524" y="4128135"/>
                  </a:cubicBezTo>
                  <a:lnTo>
                    <a:pt x="343503" y="4128135"/>
                  </a:lnTo>
                  <a:cubicBezTo>
                    <a:pt x="153792" y="4128135"/>
                    <a:pt x="0" y="3974343"/>
                    <a:pt x="0" y="3784632"/>
                  </a:cubicBezTo>
                  <a:lnTo>
                    <a:pt x="0" y="34350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76" tIns="720000" rIns="162000" bIns="989203" numCol="1" spcCol="1270" anchor="t" anchorCtr="1">
              <a:noAutofit/>
            </a:bodyPr>
            <a:lstStyle/>
            <a:p>
              <a:pPr algn="ctr" defTabSz="1022350">
                <a:lnSpc>
                  <a:spcPct val="90000"/>
                </a:lnSpc>
                <a:spcBef>
                  <a:spcPct val="0"/>
                </a:spcBef>
                <a:spcAft>
                  <a:spcPct val="35000"/>
                </a:spcAft>
              </a:pPr>
              <a:r>
                <a:rPr lang="en-US" sz="2800" b="1" dirty="0">
                  <a:latin typeface="+mj-lt"/>
                </a:rPr>
                <a:t>Interactive collection</a:t>
              </a:r>
              <a:endParaRPr lang="en-AU" sz="2800" b="1" dirty="0">
                <a:latin typeface="+mj-lt"/>
              </a:endParaRPr>
            </a:p>
            <a:p>
              <a:pPr marL="171450" lvl="1" indent="-171450" algn="l" defTabSz="800100">
                <a:lnSpc>
                  <a:spcPct val="90000"/>
                </a:lnSpc>
                <a:spcBef>
                  <a:spcPct val="0"/>
                </a:spcBef>
                <a:spcAft>
                  <a:spcPct val="15000"/>
                </a:spcAft>
                <a:buChar char="•"/>
              </a:pPr>
              <a:r>
                <a:rPr lang="en-AU" dirty="0"/>
                <a:t>Automating mouse/keyboard inputs</a:t>
              </a:r>
            </a:p>
            <a:p>
              <a:pPr marL="171450" lvl="1" indent="-171450" algn="l" defTabSz="800100">
                <a:lnSpc>
                  <a:spcPct val="90000"/>
                </a:lnSpc>
                <a:spcBef>
                  <a:spcPct val="0"/>
                </a:spcBef>
                <a:spcAft>
                  <a:spcPct val="15000"/>
                </a:spcAft>
                <a:buChar char="•"/>
              </a:pPr>
              <a:r>
                <a:rPr lang="en-AU" sz="1800" kern="1200" dirty="0"/>
                <a:t>Via headless browsers</a:t>
              </a:r>
            </a:p>
            <a:p>
              <a:pPr marL="171450" lvl="1" indent="-171450" algn="l" defTabSz="800100">
                <a:lnSpc>
                  <a:spcPct val="90000"/>
                </a:lnSpc>
                <a:spcBef>
                  <a:spcPct val="0"/>
                </a:spcBef>
                <a:spcAft>
                  <a:spcPct val="15000"/>
                </a:spcAft>
                <a:buChar char="•"/>
              </a:pPr>
              <a:r>
                <a:rPr lang="en-AU" sz="1800" kern="1200" dirty="0"/>
                <a:t>Selenium, chromium etc.</a:t>
              </a:r>
            </a:p>
          </p:txBody>
        </p:sp>
        <p:sp>
          <p:nvSpPr>
            <p:cNvPr id="9" name="Freeform 8">
              <a:extLst>
                <a:ext uri="{FF2B5EF4-FFF2-40B4-BE49-F238E27FC236}">
                  <a16:creationId xmlns:a16="http://schemas.microsoft.com/office/drawing/2014/main" id="{374B68A5-93F9-0C68-7976-FAC15A04C27B}"/>
                </a:ext>
              </a:extLst>
            </p:cNvPr>
            <p:cNvSpPr/>
            <p:nvPr/>
          </p:nvSpPr>
          <p:spPr>
            <a:xfrm>
              <a:off x="7916564" y="1825625"/>
              <a:ext cx="3435027" cy="4128135"/>
            </a:xfrm>
            <a:custGeom>
              <a:avLst/>
              <a:gdLst>
                <a:gd name="connsiteX0" fmla="*/ 0 w 3435027"/>
                <a:gd name="connsiteY0" fmla="*/ 343503 h 4128135"/>
                <a:gd name="connsiteX1" fmla="*/ 343503 w 3435027"/>
                <a:gd name="connsiteY1" fmla="*/ 0 h 4128135"/>
                <a:gd name="connsiteX2" fmla="*/ 3091524 w 3435027"/>
                <a:gd name="connsiteY2" fmla="*/ 0 h 4128135"/>
                <a:gd name="connsiteX3" fmla="*/ 3435027 w 3435027"/>
                <a:gd name="connsiteY3" fmla="*/ 343503 h 4128135"/>
                <a:gd name="connsiteX4" fmla="*/ 3435027 w 3435027"/>
                <a:gd name="connsiteY4" fmla="*/ 3784632 h 4128135"/>
                <a:gd name="connsiteX5" fmla="*/ 3091524 w 3435027"/>
                <a:gd name="connsiteY5" fmla="*/ 4128135 h 4128135"/>
                <a:gd name="connsiteX6" fmla="*/ 343503 w 3435027"/>
                <a:gd name="connsiteY6" fmla="*/ 4128135 h 4128135"/>
                <a:gd name="connsiteX7" fmla="*/ 0 w 3435027"/>
                <a:gd name="connsiteY7" fmla="*/ 3784632 h 4128135"/>
                <a:gd name="connsiteX8" fmla="*/ 0 w 3435027"/>
                <a:gd name="connsiteY8" fmla="*/ 343503 h 41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027" h="4128135">
                  <a:moveTo>
                    <a:pt x="0" y="343503"/>
                  </a:moveTo>
                  <a:cubicBezTo>
                    <a:pt x="0" y="153792"/>
                    <a:pt x="153792" y="0"/>
                    <a:pt x="343503" y="0"/>
                  </a:cubicBezTo>
                  <a:lnTo>
                    <a:pt x="3091524" y="0"/>
                  </a:lnTo>
                  <a:cubicBezTo>
                    <a:pt x="3281235" y="0"/>
                    <a:pt x="3435027" y="153792"/>
                    <a:pt x="3435027" y="343503"/>
                  </a:cubicBezTo>
                  <a:lnTo>
                    <a:pt x="3435027" y="3784632"/>
                  </a:lnTo>
                  <a:cubicBezTo>
                    <a:pt x="3435027" y="3974343"/>
                    <a:pt x="3281235" y="4128135"/>
                    <a:pt x="3091524" y="4128135"/>
                  </a:cubicBezTo>
                  <a:lnTo>
                    <a:pt x="343503" y="4128135"/>
                  </a:lnTo>
                  <a:cubicBezTo>
                    <a:pt x="153792" y="4128135"/>
                    <a:pt x="0" y="3974343"/>
                    <a:pt x="0" y="3784632"/>
                  </a:cubicBezTo>
                  <a:lnTo>
                    <a:pt x="0" y="34350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76" tIns="720000" rIns="162000" bIns="989203" numCol="1" spcCol="1270" anchor="t" anchorCtr="1">
              <a:noAutofit/>
            </a:bodyPr>
            <a:lstStyle/>
            <a:p>
              <a:pPr lvl="0" indent="0" algn="ctr" defTabSz="1022350">
                <a:lnSpc>
                  <a:spcPct val="90000"/>
                </a:lnSpc>
                <a:spcBef>
                  <a:spcPct val="0"/>
                </a:spcBef>
                <a:spcAft>
                  <a:spcPct val="35000"/>
                </a:spcAft>
                <a:buNone/>
              </a:pPr>
              <a:r>
                <a:rPr lang="en-US" sz="2800" b="1" dirty="0">
                  <a:latin typeface="+mj-lt"/>
                </a:rPr>
                <a:t>Request-based extraction </a:t>
              </a:r>
              <a:endParaRPr lang="en-US" sz="2800" b="1" kern="1200" dirty="0">
                <a:latin typeface="+mj-lt"/>
              </a:endParaRPr>
            </a:p>
            <a:p>
              <a:pPr marL="285750" lvl="0" indent="-285750" defTabSz="1022350">
                <a:lnSpc>
                  <a:spcPct val="90000"/>
                </a:lnSpc>
                <a:spcBef>
                  <a:spcPct val="0"/>
                </a:spcBef>
                <a:spcAft>
                  <a:spcPct val="35000"/>
                </a:spcAft>
                <a:buFont typeface="Arial" panose="020B0604020202020204" pitchFamily="34" charset="0"/>
                <a:buChar char="•"/>
              </a:pPr>
              <a:r>
                <a:rPr lang="en-AU" dirty="0"/>
                <a:t>Request resources using machine readable methods</a:t>
              </a:r>
              <a:endParaRPr lang="en-AU" sz="1800" kern="1200" dirty="0"/>
            </a:p>
            <a:p>
              <a:pPr marL="285750" lvl="0" indent="-285750" defTabSz="1022350">
                <a:lnSpc>
                  <a:spcPct val="90000"/>
                </a:lnSpc>
                <a:spcBef>
                  <a:spcPct val="0"/>
                </a:spcBef>
                <a:spcAft>
                  <a:spcPct val="35000"/>
                </a:spcAft>
                <a:buFont typeface="Arial" panose="020B0604020202020204" pitchFamily="34" charset="0"/>
                <a:buChar char="•"/>
              </a:pPr>
              <a:r>
                <a:rPr lang="en-AU" sz="1800" kern="1200" dirty="0"/>
                <a:t>HTTP CONNECT/GET</a:t>
              </a:r>
            </a:p>
            <a:p>
              <a:pPr marL="285750" lvl="0" indent="-285750" defTabSz="1022350">
                <a:lnSpc>
                  <a:spcPct val="90000"/>
                </a:lnSpc>
                <a:spcBef>
                  <a:spcPct val="0"/>
                </a:spcBef>
                <a:spcAft>
                  <a:spcPct val="35000"/>
                </a:spcAft>
                <a:buFont typeface="Arial" panose="020B0604020202020204" pitchFamily="34" charset="0"/>
                <a:buChar char="•"/>
              </a:pPr>
              <a:r>
                <a:rPr lang="en-AU" sz="1800" kern="1200" dirty="0"/>
                <a:t>API Queries</a:t>
              </a:r>
            </a:p>
          </p:txBody>
        </p:sp>
        <p:sp>
          <p:nvSpPr>
            <p:cNvPr id="12" name="Freeform 11">
              <a:extLst>
                <a:ext uri="{FF2B5EF4-FFF2-40B4-BE49-F238E27FC236}">
                  <a16:creationId xmlns:a16="http://schemas.microsoft.com/office/drawing/2014/main" id="{ABBACC8A-BA68-2E60-6807-DEA4809922D2}"/>
                </a:ext>
              </a:extLst>
            </p:cNvPr>
            <p:cNvSpPr/>
            <p:nvPr/>
          </p:nvSpPr>
          <p:spPr>
            <a:xfrm>
              <a:off x="838200" y="1825624"/>
              <a:ext cx="3435027" cy="4128135"/>
            </a:xfrm>
            <a:custGeom>
              <a:avLst/>
              <a:gdLst>
                <a:gd name="connsiteX0" fmla="*/ 0 w 3435027"/>
                <a:gd name="connsiteY0" fmla="*/ 343503 h 4128135"/>
                <a:gd name="connsiteX1" fmla="*/ 343503 w 3435027"/>
                <a:gd name="connsiteY1" fmla="*/ 0 h 4128135"/>
                <a:gd name="connsiteX2" fmla="*/ 3091524 w 3435027"/>
                <a:gd name="connsiteY2" fmla="*/ 0 h 4128135"/>
                <a:gd name="connsiteX3" fmla="*/ 3435027 w 3435027"/>
                <a:gd name="connsiteY3" fmla="*/ 343503 h 4128135"/>
                <a:gd name="connsiteX4" fmla="*/ 3435027 w 3435027"/>
                <a:gd name="connsiteY4" fmla="*/ 3784632 h 4128135"/>
                <a:gd name="connsiteX5" fmla="*/ 3091524 w 3435027"/>
                <a:gd name="connsiteY5" fmla="*/ 4128135 h 4128135"/>
                <a:gd name="connsiteX6" fmla="*/ 343503 w 3435027"/>
                <a:gd name="connsiteY6" fmla="*/ 4128135 h 4128135"/>
                <a:gd name="connsiteX7" fmla="*/ 0 w 3435027"/>
                <a:gd name="connsiteY7" fmla="*/ 3784632 h 4128135"/>
                <a:gd name="connsiteX8" fmla="*/ 0 w 3435027"/>
                <a:gd name="connsiteY8" fmla="*/ 343503 h 41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027" h="4128135">
                  <a:moveTo>
                    <a:pt x="0" y="343503"/>
                  </a:moveTo>
                  <a:cubicBezTo>
                    <a:pt x="0" y="153792"/>
                    <a:pt x="153792" y="0"/>
                    <a:pt x="343503" y="0"/>
                  </a:cubicBezTo>
                  <a:lnTo>
                    <a:pt x="3091524" y="0"/>
                  </a:lnTo>
                  <a:cubicBezTo>
                    <a:pt x="3281235" y="0"/>
                    <a:pt x="3435027" y="153792"/>
                    <a:pt x="3435027" y="343503"/>
                  </a:cubicBezTo>
                  <a:lnTo>
                    <a:pt x="3435027" y="3784632"/>
                  </a:lnTo>
                  <a:cubicBezTo>
                    <a:pt x="3435027" y="3974343"/>
                    <a:pt x="3281235" y="4128135"/>
                    <a:pt x="3091524" y="4128135"/>
                  </a:cubicBezTo>
                  <a:lnTo>
                    <a:pt x="343503" y="4128135"/>
                  </a:lnTo>
                  <a:cubicBezTo>
                    <a:pt x="153792" y="4128135"/>
                    <a:pt x="0" y="3974343"/>
                    <a:pt x="0" y="3784632"/>
                  </a:cubicBezTo>
                  <a:lnTo>
                    <a:pt x="0" y="34350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76" tIns="720000" rIns="162000" bIns="989203" numCol="1" spcCol="1270" anchor="t" anchorCtr="1">
              <a:noAutofit/>
            </a:bodyPr>
            <a:lstStyle/>
            <a:p>
              <a:pPr algn="ctr" defTabSz="1022350">
                <a:lnSpc>
                  <a:spcPct val="90000"/>
                </a:lnSpc>
                <a:spcBef>
                  <a:spcPct val="0"/>
                </a:spcBef>
                <a:spcAft>
                  <a:spcPct val="35000"/>
                </a:spcAft>
              </a:pPr>
              <a:r>
                <a:rPr lang="en-AU" sz="2800" b="1" dirty="0">
                  <a:latin typeface="+mj-lt"/>
                </a:rPr>
                <a:t>Manual</a:t>
              </a:r>
              <a:br>
                <a:rPr lang="en-AU" sz="2800" b="1" dirty="0">
                  <a:latin typeface="+mj-lt"/>
                </a:rPr>
              </a:br>
              <a:r>
                <a:rPr lang="en-AU" sz="2800" b="1" dirty="0">
                  <a:latin typeface="+mj-lt"/>
                </a:rPr>
                <a:t>Copy-Paste</a:t>
              </a:r>
            </a:p>
            <a:p>
              <a:pPr marL="171450" lvl="1" indent="-171450" algn="l" defTabSz="800100">
                <a:lnSpc>
                  <a:spcPct val="90000"/>
                </a:lnSpc>
                <a:spcBef>
                  <a:spcPct val="0"/>
                </a:spcBef>
                <a:spcAft>
                  <a:spcPct val="15000"/>
                </a:spcAft>
                <a:buChar char="•"/>
              </a:pPr>
              <a:r>
                <a:rPr lang="en-AU" dirty="0"/>
                <a:t>Concurrent* collection &amp; parsing</a:t>
              </a:r>
            </a:p>
            <a:p>
              <a:pPr marL="171450" lvl="1" indent="-171450" algn="l" defTabSz="800100">
                <a:lnSpc>
                  <a:spcPct val="90000"/>
                </a:lnSpc>
                <a:spcBef>
                  <a:spcPct val="0"/>
                </a:spcBef>
                <a:spcAft>
                  <a:spcPct val="15000"/>
                </a:spcAft>
                <a:buChar char="•"/>
              </a:pPr>
              <a:r>
                <a:rPr lang="en-AU" sz="1800" kern="1200" dirty="0"/>
                <a:t>Human errors and </a:t>
              </a:r>
              <a:r>
                <a:rPr lang="en-AU" dirty="0"/>
                <a:t>judgement</a:t>
              </a:r>
              <a:endParaRPr lang="en-AU" sz="1800" kern="1200" dirty="0"/>
            </a:p>
          </p:txBody>
        </p:sp>
        <p:sp>
          <p:nvSpPr>
            <p:cNvPr id="11" name="Left-right Arrow 10">
              <a:extLst>
                <a:ext uri="{FF2B5EF4-FFF2-40B4-BE49-F238E27FC236}">
                  <a16:creationId xmlns:a16="http://schemas.microsoft.com/office/drawing/2014/main" id="{A7CE3ABE-0073-DA25-B5EC-53DC550720FB}"/>
                </a:ext>
              </a:extLst>
            </p:cNvPr>
            <p:cNvSpPr/>
            <p:nvPr/>
          </p:nvSpPr>
          <p:spPr>
            <a:xfrm>
              <a:off x="1258823" y="5128132"/>
              <a:ext cx="9674352" cy="619220"/>
            </a:xfrm>
            <a:prstGeom prst="leftRightArrow">
              <a:avLst/>
            </a:prstGeom>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txBody>
            <a:bodyPr/>
            <a:lstStyle/>
            <a:p>
              <a:endParaRPr lang="en-US"/>
            </a:p>
          </p:txBody>
        </p:sp>
      </p:grpSp>
    </p:spTree>
    <p:extLst>
      <p:ext uri="{BB962C8B-B14F-4D97-AF65-F5344CB8AC3E}">
        <p14:creationId xmlns:p14="http://schemas.microsoft.com/office/powerpoint/2010/main" val="28297739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10584-9F82-8F0E-22B0-C03093681A3C}"/>
              </a:ext>
            </a:extLst>
          </p:cNvPr>
          <p:cNvSpPr>
            <a:spLocks noGrp="1"/>
          </p:cNvSpPr>
          <p:nvPr>
            <p:ph type="title"/>
          </p:nvPr>
        </p:nvSpPr>
        <p:spPr/>
        <p:txBody>
          <a:bodyPr/>
          <a:lstStyle/>
          <a:p>
            <a:r>
              <a:rPr lang="en-US" dirty="0"/>
              <a:t>Web scraping methods: Parsing</a:t>
            </a:r>
          </a:p>
        </p:txBody>
      </p:sp>
      <p:pic>
        <p:nvPicPr>
          <p:cNvPr id="1028" name="Picture 4">
            <a:extLst>
              <a:ext uri="{FF2B5EF4-FFF2-40B4-BE49-F238E27FC236}">
                <a16:creationId xmlns:a16="http://schemas.microsoft.com/office/drawing/2014/main" id="{B4101A21-6C27-61A3-D8E9-F7EB4728BD8D}"/>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838200" y="2144229"/>
            <a:ext cx="5181600" cy="3714129"/>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31F53A2A-C7DD-8088-50DC-55420BA55E3D}"/>
              </a:ext>
            </a:extLst>
          </p:cNvPr>
          <p:cNvSpPr>
            <a:spLocks noGrp="1"/>
          </p:cNvSpPr>
          <p:nvPr>
            <p:ph sz="half" idx="2"/>
          </p:nvPr>
        </p:nvSpPr>
        <p:spPr/>
        <p:txBody>
          <a:bodyPr>
            <a:normAutofit lnSpcReduction="10000"/>
          </a:bodyPr>
          <a:lstStyle/>
          <a:p>
            <a:r>
              <a:rPr lang="en-US" dirty="0"/>
              <a:t>HTML element extraction:</a:t>
            </a:r>
          </a:p>
          <a:p>
            <a:pPr lvl="1"/>
            <a:r>
              <a:rPr lang="en-US" dirty="0"/>
              <a:t>Tables, if you’re lucky</a:t>
            </a:r>
          </a:p>
          <a:p>
            <a:pPr lvl="1"/>
            <a:r>
              <a:rPr lang="en-US" dirty="0"/>
              <a:t>Often requires detangling style information from metadata and data</a:t>
            </a:r>
          </a:p>
          <a:p>
            <a:r>
              <a:rPr lang="en-US" dirty="0"/>
              <a:t>API response parsing: </a:t>
            </a:r>
          </a:p>
          <a:p>
            <a:pPr lvl="1"/>
            <a:r>
              <a:rPr lang="en-US" dirty="0"/>
              <a:t>A way for computers to talk to computers without human readability/presentation layer</a:t>
            </a:r>
          </a:p>
          <a:p>
            <a:pPr lvl="1"/>
            <a:r>
              <a:rPr lang="en-US" dirty="0"/>
              <a:t>Deciphering JSON keys can be tricky without access to dictionary</a:t>
            </a:r>
          </a:p>
        </p:txBody>
      </p:sp>
      <p:sp>
        <p:nvSpPr>
          <p:cNvPr id="9" name="TextBox 8">
            <a:extLst>
              <a:ext uri="{FF2B5EF4-FFF2-40B4-BE49-F238E27FC236}">
                <a16:creationId xmlns:a16="http://schemas.microsoft.com/office/drawing/2014/main" id="{445EC660-0A5D-8A72-C8DB-629652C6660C}"/>
              </a:ext>
            </a:extLst>
          </p:cNvPr>
          <p:cNvSpPr txBox="1"/>
          <p:nvPr/>
        </p:nvSpPr>
        <p:spPr>
          <a:xfrm>
            <a:off x="838200" y="5858358"/>
            <a:ext cx="6019800" cy="523220"/>
          </a:xfrm>
          <a:prstGeom prst="rect">
            <a:avLst/>
          </a:prstGeom>
          <a:noFill/>
        </p:spPr>
        <p:txBody>
          <a:bodyPr wrap="square">
            <a:spAutoFit/>
          </a:bodyPr>
          <a:lstStyle/>
          <a:p>
            <a:r>
              <a:rPr lang="en-AU" sz="1400" i="1" dirty="0">
                <a:effectLst/>
              </a:rPr>
              <a:t>An overview of HTTP - HTTP | MDN</a:t>
            </a:r>
            <a:r>
              <a:rPr lang="en-AU" sz="1400" dirty="0">
                <a:effectLst/>
              </a:rPr>
              <a:t>. (2023, December 16). </a:t>
            </a:r>
            <a:r>
              <a:rPr lang="en-AU" sz="1400" dirty="0">
                <a:effectLst/>
                <a:hlinkClick r:id="rId4"/>
              </a:rPr>
              <a:t>https://developer.mozilla.org/en-US/docs/Web/HTTP/Overview</a:t>
            </a:r>
            <a:endParaRPr lang="en-AU" sz="1400" dirty="0">
              <a:effectLst/>
            </a:endParaRPr>
          </a:p>
        </p:txBody>
      </p:sp>
    </p:spTree>
    <p:extLst>
      <p:ext uri="{BB962C8B-B14F-4D97-AF65-F5344CB8AC3E}">
        <p14:creationId xmlns:p14="http://schemas.microsoft.com/office/powerpoint/2010/main" val="30229824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FB107-02EA-EB7D-6186-B34017CC864D}"/>
              </a:ext>
            </a:extLst>
          </p:cNvPr>
          <p:cNvSpPr>
            <a:spLocks noGrp="1"/>
          </p:cNvSpPr>
          <p:nvPr>
            <p:ph type="title"/>
          </p:nvPr>
        </p:nvSpPr>
        <p:spPr/>
        <p:txBody>
          <a:bodyPr/>
          <a:lstStyle/>
          <a:p>
            <a:r>
              <a:rPr lang="en-US" dirty="0"/>
              <a:t>Collection Risk by Method / Format</a:t>
            </a:r>
          </a:p>
        </p:txBody>
      </p:sp>
      <p:graphicFrame>
        <p:nvGraphicFramePr>
          <p:cNvPr id="4" name="Content Placeholder 3">
            <a:extLst>
              <a:ext uri="{FF2B5EF4-FFF2-40B4-BE49-F238E27FC236}">
                <a16:creationId xmlns:a16="http://schemas.microsoft.com/office/drawing/2014/main" id="{28F587AA-6803-5704-CCF7-EBB92DD12D7F}"/>
              </a:ext>
            </a:extLst>
          </p:cNvPr>
          <p:cNvGraphicFramePr>
            <a:graphicFrameLocks noGrp="1"/>
          </p:cNvGraphicFramePr>
          <p:nvPr>
            <p:ph idx="1"/>
            <p:extLst>
              <p:ext uri="{D42A27DB-BD31-4B8C-83A1-F6EECF244321}">
                <p14:modId xmlns:p14="http://schemas.microsoft.com/office/powerpoint/2010/main" val="2293040978"/>
              </p:ext>
            </p:extLst>
          </p:nvPr>
        </p:nvGraphicFramePr>
        <p:xfrm>
          <a:off x="838200" y="1825625"/>
          <a:ext cx="10515600" cy="4093910"/>
        </p:xfrm>
        <a:graphic>
          <a:graphicData uri="http://schemas.openxmlformats.org/drawingml/2006/table">
            <a:tbl>
              <a:tblPr firstRow="1" bandRow="1">
                <a:tableStyleId>{5C22544A-7EE6-4342-B048-85BDC9FD1C3A}</a:tableStyleId>
              </a:tblPr>
              <a:tblGrid>
                <a:gridCol w="2372360">
                  <a:extLst>
                    <a:ext uri="{9D8B030D-6E8A-4147-A177-3AD203B41FA5}">
                      <a16:colId xmlns:a16="http://schemas.microsoft.com/office/drawing/2014/main" val="2221701054"/>
                    </a:ext>
                  </a:extLst>
                </a:gridCol>
                <a:gridCol w="1833880">
                  <a:extLst>
                    <a:ext uri="{9D8B030D-6E8A-4147-A177-3AD203B41FA5}">
                      <a16:colId xmlns:a16="http://schemas.microsoft.com/office/drawing/2014/main" val="1589273783"/>
                    </a:ext>
                  </a:extLst>
                </a:gridCol>
                <a:gridCol w="2103120">
                  <a:extLst>
                    <a:ext uri="{9D8B030D-6E8A-4147-A177-3AD203B41FA5}">
                      <a16:colId xmlns:a16="http://schemas.microsoft.com/office/drawing/2014/main" val="3137176940"/>
                    </a:ext>
                  </a:extLst>
                </a:gridCol>
                <a:gridCol w="2103120">
                  <a:extLst>
                    <a:ext uri="{9D8B030D-6E8A-4147-A177-3AD203B41FA5}">
                      <a16:colId xmlns:a16="http://schemas.microsoft.com/office/drawing/2014/main" val="1358086587"/>
                    </a:ext>
                  </a:extLst>
                </a:gridCol>
                <a:gridCol w="2103120">
                  <a:extLst>
                    <a:ext uri="{9D8B030D-6E8A-4147-A177-3AD203B41FA5}">
                      <a16:colId xmlns:a16="http://schemas.microsoft.com/office/drawing/2014/main" val="134046995"/>
                    </a:ext>
                  </a:extLst>
                </a:gridCol>
              </a:tblGrid>
              <a:tr h="1234050">
                <a:tc>
                  <a:txBody>
                    <a:bodyPr/>
                    <a:lstStyle/>
                    <a:p>
                      <a:pPr algn="ctr"/>
                      <a:r>
                        <a:rPr lang="en-US" sz="2000" dirty="0"/>
                        <a:t>Method</a:t>
                      </a:r>
                    </a:p>
                  </a:txBody>
                  <a:tcPr anchor="ctr"/>
                </a:tc>
                <a:tc>
                  <a:txBody>
                    <a:bodyPr/>
                    <a:lstStyle/>
                    <a:p>
                      <a:pPr algn="ctr"/>
                      <a:r>
                        <a:rPr lang="en-US" sz="2000" dirty="0"/>
                        <a:t>Access Stability</a:t>
                      </a:r>
                    </a:p>
                  </a:txBody>
                  <a:tcPr anchor="ctr"/>
                </a:tc>
                <a:tc>
                  <a:txBody>
                    <a:bodyPr/>
                    <a:lstStyle/>
                    <a:p>
                      <a:pPr algn="ctr"/>
                      <a:r>
                        <a:rPr lang="en-US" sz="2000" dirty="0"/>
                        <a:t>Access</a:t>
                      </a:r>
                    </a:p>
                    <a:p>
                      <a:pPr algn="ctr"/>
                      <a:r>
                        <a:rPr lang="en-US" sz="2000" dirty="0"/>
                        <a:t>Difficulty</a:t>
                      </a:r>
                    </a:p>
                  </a:txBody>
                  <a:tcPr anchor="ctr"/>
                </a:tc>
                <a:tc>
                  <a:txBody>
                    <a:bodyPr/>
                    <a:lstStyle/>
                    <a:p>
                      <a:pPr algn="ctr"/>
                      <a:r>
                        <a:rPr lang="en-US" sz="2000" dirty="0"/>
                        <a:t>Parsing Complexity</a:t>
                      </a:r>
                    </a:p>
                  </a:txBody>
                  <a:tcPr anchor="ctr"/>
                </a:tc>
                <a:tc>
                  <a:txBody>
                    <a:bodyPr/>
                    <a:lstStyle/>
                    <a:p>
                      <a:pPr algn="ctr"/>
                      <a:r>
                        <a:rPr lang="en-US" sz="2000" dirty="0"/>
                        <a:t>Common raw formats</a:t>
                      </a:r>
                    </a:p>
                  </a:txBody>
                  <a:tcPr anchor="ctr"/>
                </a:tc>
                <a:extLst>
                  <a:ext uri="{0D108BD9-81ED-4DB2-BD59-A6C34878D82A}">
                    <a16:rowId xmlns:a16="http://schemas.microsoft.com/office/drawing/2014/main" val="4279401541"/>
                  </a:ext>
                </a:extLst>
              </a:tr>
              <a:tr h="714965">
                <a:tc>
                  <a:txBody>
                    <a:bodyPr/>
                    <a:lstStyle/>
                    <a:p>
                      <a:pPr algn="ctr"/>
                      <a:r>
                        <a:rPr lang="en-US" sz="2000" dirty="0"/>
                        <a:t>Manual</a:t>
                      </a:r>
                    </a:p>
                  </a:txBody>
                  <a:tcPr anchor="ctr"/>
                </a:tc>
                <a:tc>
                  <a:txBody>
                    <a:bodyPr/>
                    <a:lstStyle/>
                    <a:p>
                      <a:pPr algn="ctr"/>
                      <a:r>
                        <a:rPr lang="en-US" sz="2000" dirty="0"/>
                        <a:t>M</a:t>
                      </a:r>
                    </a:p>
                  </a:txBody>
                  <a:tcPr anchor="ctr"/>
                </a:tc>
                <a:tc>
                  <a:txBody>
                    <a:bodyPr/>
                    <a:lstStyle/>
                    <a:p>
                      <a:pPr algn="ctr"/>
                      <a:r>
                        <a:rPr lang="en-US" sz="2000" dirty="0"/>
                        <a:t>L</a:t>
                      </a:r>
                    </a:p>
                  </a:txBody>
                  <a:tcPr anchor="ctr"/>
                </a:tc>
                <a:tc>
                  <a:txBody>
                    <a:bodyPr/>
                    <a:lstStyle/>
                    <a:p>
                      <a:pPr algn="ctr"/>
                      <a:r>
                        <a:rPr lang="en-US" sz="2000" dirty="0"/>
                        <a:t>L-H???</a:t>
                      </a:r>
                    </a:p>
                  </a:txBody>
                  <a:tcPr anchor="ctr"/>
                </a:tc>
                <a:tc>
                  <a:txBody>
                    <a:bodyPr/>
                    <a:lstStyle/>
                    <a:p>
                      <a:pPr algn="ctr"/>
                      <a:r>
                        <a:rPr lang="en-US" sz="2000" dirty="0"/>
                        <a:t>…</a:t>
                      </a:r>
                    </a:p>
                  </a:txBody>
                  <a:tcPr anchor="ctr"/>
                </a:tc>
                <a:extLst>
                  <a:ext uri="{0D108BD9-81ED-4DB2-BD59-A6C34878D82A}">
                    <a16:rowId xmlns:a16="http://schemas.microsoft.com/office/drawing/2014/main" val="483787776"/>
                  </a:ext>
                </a:extLst>
              </a:tr>
              <a:tr h="714965">
                <a:tc>
                  <a:txBody>
                    <a:bodyPr/>
                    <a:lstStyle/>
                    <a:p>
                      <a:pPr algn="ctr"/>
                      <a:r>
                        <a:rPr lang="en-US" sz="2000" dirty="0"/>
                        <a:t>Interactive sessions</a:t>
                      </a:r>
                    </a:p>
                  </a:txBody>
                  <a:tcPr anchor="ctr"/>
                </a:tc>
                <a:tc>
                  <a:txBody>
                    <a:bodyPr/>
                    <a:lstStyle/>
                    <a:p>
                      <a:pPr algn="ctr"/>
                      <a:r>
                        <a:rPr lang="en-US" sz="2000" dirty="0"/>
                        <a:t>L</a:t>
                      </a:r>
                    </a:p>
                  </a:txBody>
                  <a:tcPr anchor="ctr"/>
                </a:tc>
                <a:tc>
                  <a:txBody>
                    <a:bodyPr/>
                    <a:lstStyle/>
                    <a:p>
                      <a:pPr algn="ctr"/>
                      <a:r>
                        <a:rPr lang="en-US" sz="2000" dirty="0"/>
                        <a:t>H</a:t>
                      </a:r>
                    </a:p>
                  </a:txBody>
                  <a:tcPr anchor="ctr"/>
                </a:tc>
                <a:tc>
                  <a:txBody>
                    <a:bodyPr/>
                    <a:lstStyle/>
                    <a:p>
                      <a:pPr algn="ctr"/>
                      <a:r>
                        <a:rPr lang="en-US" sz="2000" dirty="0"/>
                        <a:t>M-H</a:t>
                      </a:r>
                    </a:p>
                  </a:txBody>
                  <a:tcPr anchor="ctr"/>
                </a:tc>
                <a:tc>
                  <a:txBody>
                    <a:bodyPr/>
                    <a:lstStyle/>
                    <a:p>
                      <a:pPr algn="ctr"/>
                      <a:r>
                        <a:rPr lang="en-US" sz="2000" dirty="0"/>
                        <a:t>HTML elements</a:t>
                      </a:r>
                    </a:p>
                  </a:txBody>
                  <a:tcPr anchor="ctr"/>
                </a:tc>
                <a:extLst>
                  <a:ext uri="{0D108BD9-81ED-4DB2-BD59-A6C34878D82A}">
                    <a16:rowId xmlns:a16="http://schemas.microsoft.com/office/drawing/2014/main" val="2859924365"/>
                  </a:ext>
                </a:extLst>
              </a:tr>
              <a:tr h="714965">
                <a:tc>
                  <a:txBody>
                    <a:bodyPr/>
                    <a:lstStyle/>
                    <a:p>
                      <a:pPr algn="ctr"/>
                      <a:r>
                        <a:rPr lang="en-US" sz="2000" dirty="0"/>
                        <a:t>HTTP page requests</a:t>
                      </a:r>
                    </a:p>
                  </a:txBody>
                  <a:tcPr anchor="ctr"/>
                </a:tc>
                <a:tc>
                  <a:txBody>
                    <a:bodyPr/>
                    <a:lstStyle/>
                    <a:p>
                      <a:pPr algn="ctr"/>
                      <a:r>
                        <a:rPr lang="en-US" sz="2000" dirty="0"/>
                        <a:t>M</a:t>
                      </a:r>
                    </a:p>
                  </a:txBody>
                  <a:tcPr anchor="ctr"/>
                </a:tc>
                <a:tc>
                  <a:txBody>
                    <a:bodyPr/>
                    <a:lstStyle/>
                    <a:p>
                      <a:pPr algn="ctr"/>
                      <a:r>
                        <a:rPr lang="en-US" sz="2000" dirty="0"/>
                        <a:t>L</a:t>
                      </a:r>
                    </a:p>
                  </a:txBody>
                  <a:tcPr anchor="ctr"/>
                </a:tc>
                <a:tc>
                  <a:txBody>
                    <a:bodyPr/>
                    <a:lstStyle/>
                    <a:p>
                      <a:pPr algn="ctr"/>
                      <a:r>
                        <a:rPr lang="en-US" sz="2000" dirty="0"/>
                        <a:t>M-H</a:t>
                      </a:r>
                    </a:p>
                  </a:txBody>
                  <a:tcPr anchor="ctr"/>
                </a:tc>
                <a:tc>
                  <a:txBody>
                    <a:bodyPr/>
                    <a:lstStyle/>
                    <a:p>
                      <a:pPr algn="ctr"/>
                      <a:r>
                        <a:rPr lang="en-US" sz="2000" dirty="0"/>
                        <a:t>HTML elements</a:t>
                      </a:r>
                    </a:p>
                  </a:txBody>
                  <a:tcPr anchor="ctr"/>
                </a:tc>
                <a:extLst>
                  <a:ext uri="{0D108BD9-81ED-4DB2-BD59-A6C34878D82A}">
                    <a16:rowId xmlns:a16="http://schemas.microsoft.com/office/drawing/2014/main" val="148613364"/>
                  </a:ext>
                </a:extLst>
              </a:tr>
              <a:tr h="714965">
                <a:tc>
                  <a:txBody>
                    <a:bodyPr/>
                    <a:lstStyle/>
                    <a:p>
                      <a:pPr algn="ctr"/>
                      <a:r>
                        <a:rPr lang="en-US" sz="2000" dirty="0"/>
                        <a:t>API queries</a:t>
                      </a:r>
                    </a:p>
                  </a:txBody>
                  <a:tcPr anchor="ctr"/>
                </a:tc>
                <a:tc>
                  <a:txBody>
                    <a:bodyPr/>
                    <a:lstStyle/>
                    <a:p>
                      <a:pPr algn="ctr"/>
                      <a:r>
                        <a:rPr lang="en-US" sz="2000" dirty="0"/>
                        <a:t>H</a:t>
                      </a:r>
                    </a:p>
                  </a:txBody>
                  <a:tcPr anchor="ctr"/>
                </a:tc>
                <a:tc>
                  <a:txBody>
                    <a:bodyPr/>
                    <a:lstStyle/>
                    <a:p>
                      <a:pPr algn="ctr"/>
                      <a:r>
                        <a:rPr lang="en-US" sz="2000" dirty="0"/>
                        <a:t>L-M</a:t>
                      </a:r>
                    </a:p>
                  </a:txBody>
                  <a:tcPr anchor="ctr"/>
                </a:tc>
                <a:tc>
                  <a:txBody>
                    <a:bodyPr/>
                    <a:lstStyle/>
                    <a:p>
                      <a:pPr algn="ctr"/>
                      <a:r>
                        <a:rPr lang="en-US" sz="2000" dirty="0"/>
                        <a:t>L</a:t>
                      </a:r>
                    </a:p>
                  </a:txBody>
                  <a:tcPr anchor="ctr"/>
                </a:tc>
                <a:tc>
                  <a:txBody>
                    <a:bodyPr/>
                    <a:lstStyle/>
                    <a:p>
                      <a:pPr algn="ctr"/>
                      <a:r>
                        <a:rPr lang="en-US" sz="2000" dirty="0"/>
                        <a:t>JSON, CSV…</a:t>
                      </a:r>
                    </a:p>
                  </a:txBody>
                  <a:tcPr anchor="ctr"/>
                </a:tc>
                <a:extLst>
                  <a:ext uri="{0D108BD9-81ED-4DB2-BD59-A6C34878D82A}">
                    <a16:rowId xmlns:a16="http://schemas.microsoft.com/office/drawing/2014/main" val="98421301"/>
                  </a:ext>
                </a:extLst>
              </a:tr>
            </a:tbl>
          </a:graphicData>
        </a:graphic>
      </p:graphicFrame>
    </p:spTree>
    <p:extLst>
      <p:ext uri="{BB962C8B-B14F-4D97-AF65-F5344CB8AC3E}">
        <p14:creationId xmlns:p14="http://schemas.microsoft.com/office/powerpoint/2010/main" val="1350400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6DA81-A8F9-226D-5C36-375AA5DA017E}"/>
              </a:ext>
            </a:extLst>
          </p:cNvPr>
          <p:cNvSpPr>
            <a:spLocks noGrp="1"/>
          </p:cNvSpPr>
          <p:nvPr>
            <p:ph type="title"/>
          </p:nvPr>
        </p:nvSpPr>
        <p:spPr/>
        <p:txBody>
          <a:bodyPr/>
          <a:lstStyle/>
          <a:p>
            <a:r>
              <a:rPr lang="en-US" dirty="0"/>
              <a:t>About Me</a:t>
            </a:r>
          </a:p>
        </p:txBody>
      </p:sp>
      <p:sp>
        <p:nvSpPr>
          <p:cNvPr id="3" name="Content Placeholder 2">
            <a:extLst>
              <a:ext uri="{FF2B5EF4-FFF2-40B4-BE49-F238E27FC236}">
                <a16:creationId xmlns:a16="http://schemas.microsoft.com/office/drawing/2014/main" id="{40DE073E-1ABD-6DD3-FD32-1CF197BADDB0}"/>
              </a:ext>
            </a:extLst>
          </p:cNvPr>
          <p:cNvSpPr>
            <a:spLocks noGrp="1"/>
          </p:cNvSpPr>
          <p:nvPr>
            <p:ph idx="1"/>
          </p:nvPr>
        </p:nvSpPr>
        <p:spPr/>
        <p:txBody>
          <a:bodyPr>
            <a:normAutofit fontScale="92500"/>
          </a:bodyPr>
          <a:lstStyle/>
          <a:p>
            <a:r>
              <a:rPr lang="en-US" dirty="0"/>
              <a:t>👩‍🎓 PhD Candidate in Monash EBS, affiliated with</a:t>
            </a:r>
          </a:p>
          <a:p>
            <a:pPr lvl="1"/>
            <a:r>
              <a:rPr lang="en-US" dirty="0"/>
              <a:t>NUMBATS (EBS), </a:t>
            </a:r>
            <a:r>
              <a:rPr lang="en-US" dirty="0" err="1"/>
              <a:t>SoDa</a:t>
            </a:r>
            <a:r>
              <a:rPr lang="en-US" dirty="0"/>
              <a:t> Labs (ECON), </a:t>
            </a:r>
            <a:r>
              <a:rPr lang="en-US" dirty="0" err="1"/>
              <a:t>EmVis</a:t>
            </a:r>
            <a:r>
              <a:rPr lang="en-US" dirty="0"/>
              <a:t> (Faculty of IT)</a:t>
            </a:r>
          </a:p>
          <a:p>
            <a:pPr lvl="1"/>
            <a:r>
              <a:rPr lang="en-US" dirty="0"/>
              <a:t>Monash Data Futures Institute</a:t>
            </a:r>
          </a:p>
          <a:p>
            <a:r>
              <a:rPr lang="en-US" dirty="0"/>
              <a:t>Researching principles and methods for "alternative" data</a:t>
            </a:r>
          </a:p>
          <a:p>
            <a:pPr lvl="1"/>
            <a:r>
              <a:rPr lang="en-US" dirty="0"/>
              <a:t>conceptual and practical data provenance tools for </a:t>
            </a:r>
            <a:r>
              <a:rPr lang="en-US" dirty="0" err="1"/>
              <a:t>harmonised</a:t>
            </a:r>
            <a:r>
              <a:rPr lang="en-US" dirty="0"/>
              <a:t> multi-source datasets</a:t>
            </a:r>
          </a:p>
          <a:p>
            <a:pPr lvl="1"/>
            <a:r>
              <a:rPr lang="en-US" b="1" i="1" dirty="0"/>
              <a:t>adapting web-scraped retail product &amp; price data for public health research</a:t>
            </a:r>
          </a:p>
          <a:p>
            <a:pPr lvl="1"/>
            <a:r>
              <a:rPr lang="en-US" dirty="0"/>
              <a:t>Statistical properties of alternative data, grammar of graphics</a:t>
            </a:r>
          </a:p>
          <a:p>
            <a:r>
              <a:rPr lang="en-US" dirty="0"/>
              <a:t>Open and reproducible research tools, research software design</a:t>
            </a:r>
          </a:p>
          <a:p>
            <a:pPr lvl="1"/>
            <a:r>
              <a:rPr lang="en-US" dirty="0"/>
              <a:t>Quarto, git, replication packages</a:t>
            </a:r>
          </a:p>
          <a:p>
            <a:pPr lvl="1"/>
            <a:r>
              <a:rPr lang="en-US" dirty="0"/>
              <a:t>NUMBATS Hacky hour, community building</a:t>
            </a:r>
          </a:p>
        </p:txBody>
      </p:sp>
    </p:spTree>
    <p:extLst>
      <p:ext uri="{BB962C8B-B14F-4D97-AF65-F5344CB8AC3E}">
        <p14:creationId xmlns:p14="http://schemas.microsoft.com/office/powerpoint/2010/main" val="3734038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BB84A-A12C-1C10-1D66-1FE9C6510EFC}"/>
              </a:ext>
            </a:extLst>
          </p:cNvPr>
          <p:cNvSpPr>
            <a:spLocks noGrp="1"/>
          </p:cNvSpPr>
          <p:nvPr>
            <p:ph type="title"/>
          </p:nvPr>
        </p:nvSpPr>
        <p:spPr>
          <a:xfrm>
            <a:off x="876693" y="741391"/>
            <a:ext cx="3455821" cy="1616203"/>
          </a:xfrm>
        </p:spPr>
        <p:txBody>
          <a:bodyPr anchor="b">
            <a:normAutofit/>
          </a:bodyPr>
          <a:lstStyle/>
          <a:p>
            <a:r>
              <a:rPr lang="en-US" sz="3200" dirty="0"/>
              <a:t>Live Demo</a:t>
            </a:r>
          </a:p>
        </p:txBody>
      </p:sp>
      <p:sp>
        <p:nvSpPr>
          <p:cNvPr id="9" name="Content Placeholder 8">
            <a:extLst>
              <a:ext uri="{FF2B5EF4-FFF2-40B4-BE49-F238E27FC236}">
                <a16:creationId xmlns:a16="http://schemas.microsoft.com/office/drawing/2014/main" id="{6828F2B2-5F73-644C-AC28-E454411B5ADE}"/>
              </a:ext>
            </a:extLst>
          </p:cNvPr>
          <p:cNvSpPr>
            <a:spLocks noGrp="1"/>
          </p:cNvSpPr>
          <p:nvPr>
            <p:ph idx="1"/>
          </p:nvPr>
        </p:nvSpPr>
        <p:spPr>
          <a:xfrm>
            <a:off x="876693" y="2533476"/>
            <a:ext cx="3455821" cy="3447832"/>
          </a:xfrm>
        </p:spPr>
        <p:txBody>
          <a:bodyPr anchor="t">
            <a:normAutofit/>
          </a:bodyPr>
          <a:lstStyle/>
          <a:p>
            <a:r>
              <a:rPr lang="en-US" sz="2000" dirty="0"/>
              <a:t>HTML elements</a:t>
            </a:r>
          </a:p>
          <a:p>
            <a:r>
              <a:rPr lang="en-US" sz="2000" b="1" dirty="0"/>
              <a:t>API responses</a:t>
            </a:r>
          </a:p>
        </p:txBody>
      </p:sp>
      <p:pic>
        <p:nvPicPr>
          <p:cNvPr id="5" name="Content Placeholder 4" descr="A screenshot of a computer&#10;&#10;Description automatically generated">
            <a:extLst>
              <a:ext uri="{FF2B5EF4-FFF2-40B4-BE49-F238E27FC236}">
                <a16:creationId xmlns:a16="http://schemas.microsoft.com/office/drawing/2014/main" id="{91CB0164-8FD5-9979-FD92-151DB8ED5065}"/>
              </a:ext>
            </a:extLst>
          </p:cNvPr>
          <p:cNvPicPr>
            <a:picLocks noChangeAspect="1"/>
          </p:cNvPicPr>
          <p:nvPr/>
        </p:nvPicPr>
        <p:blipFill>
          <a:blip r:embed="rId2"/>
          <a:stretch>
            <a:fillRect/>
          </a:stretch>
        </p:blipFill>
        <p:spPr>
          <a:xfrm>
            <a:off x="3237610" y="1009039"/>
            <a:ext cx="8768363" cy="5107570"/>
          </a:xfrm>
          <a:prstGeom prst="rect">
            <a:avLst/>
          </a:prstGeom>
        </p:spPr>
      </p:pic>
    </p:spTree>
    <p:extLst>
      <p:ext uri="{BB962C8B-B14F-4D97-AF65-F5344CB8AC3E}">
        <p14:creationId xmlns:p14="http://schemas.microsoft.com/office/powerpoint/2010/main" val="2805843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D42143-97C7-348A-4AB8-BDF0CC1F9E49}"/>
              </a:ext>
            </a:extLst>
          </p:cNvPr>
          <p:cNvSpPr>
            <a:spLocks noGrp="1"/>
          </p:cNvSpPr>
          <p:nvPr>
            <p:ph type="title"/>
          </p:nvPr>
        </p:nvSpPr>
        <p:spPr/>
        <p:txBody>
          <a:bodyPr/>
          <a:lstStyle/>
          <a:p>
            <a:r>
              <a:rPr lang="en-US" dirty="0"/>
              <a:t>Final considerations</a:t>
            </a:r>
          </a:p>
        </p:txBody>
      </p:sp>
      <p:sp>
        <p:nvSpPr>
          <p:cNvPr id="5" name="Text Placeholder 4">
            <a:extLst>
              <a:ext uri="{FF2B5EF4-FFF2-40B4-BE49-F238E27FC236}">
                <a16:creationId xmlns:a16="http://schemas.microsoft.com/office/drawing/2014/main" id="{18A2CB92-C792-F4FA-643A-0D52BC1996E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045116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9E135-BD44-C6CA-8C97-78E0651AF6AE}"/>
              </a:ext>
            </a:extLst>
          </p:cNvPr>
          <p:cNvSpPr>
            <a:spLocks noGrp="1"/>
          </p:cNvSpPr>
          <p:nvPr>
            <p:ph type="title"/>
          </p:nvPr>
        </p:nvSpPr>
        <p:spPr/>
        <p:txBody>
          <a:bodyPr/>
          <a:lstStyle/>
          <a:p>
            <a:r>
              <a:rPr lang="en-US" dirty="0"/>
              <a:t>Ethical &amp; Legal Risk: Retrieval</a:t>
            </a:r>
          </a:p>
        </p:txBody>
      </p:sp>
      <p:graphicFrame>
        <p:nvGraphicFramePr>
          <p:cNvPr id="4" name="Content Placeholder 3">
            <a:extLst>
              <a:ext uri="{FF2B5EF4-FFF2-40B4-BE49-F238E27FC236}">
                <a16:creationId xmlns:a16="http://schemas.microsoft.com/office/drawing/2014/main" id="{799DAFCF-4BAE-64AF-F7A7-34ED6DE76DEE}"/>
              </a:ext>
            </a:extLst>
          </p:cNvPr>
          <p:cNvGraphicFramePr>
            <a:graphicFrameLocks noGrp="1"/>
          </p:cNvGraphicFramePr>
          <p:nvPr>
            <p:ph idx="1"/>
            <p:extLst>
              <p:ext uri="{D42A27DB-BD31-4B8C-83A1-F6EECF244321}">
                <p14:modId xmlns:p14="http://schemas.microsoft.com/office/powerpoint/2010/main" val="128041746"/>
              </p:ext>
            </p:extLst>
          </p:nvPr>
        </p:nvGraphicFramePr>
        <p:xfrm>
          <a:off x="838200" y="2764090"/>
          <a:ext cx="10515600" cy="20244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874016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A4B69-852D-7CCC-696E-CC5CFC807314}"/>
              </a:ext>
            </a:extLst>
          </p:cNvPr>
          <p:cNvSpPr>
            <a:spLocks noGrp="1"/>
          </p:cNvSpPr>
          <p:nvPr>
            <p:ph type="title"/>
          </p:nvPr>
        </p:nvSpPr>
        <p:spPr/>
        <p:txBody>
          <a:bodyPr/>
          <a:lstStyle/>
          <a:p>
            <a:r>
              <a:rPr lang="en-US" dirty="0"/>
              <a:t>Ethical &amp; Legal Risk: Data Usage</a:t>
            </a:r>
          </a:p>
        </p:txBody>
      </p:sp>
      <p:sp>
        <p:nvSpPr>
          <p:cNvPr id="3" name="Content Placeholder 2">
            <a:extLst>
              <a:ext uri="{FF2B5EF4-FFF2-40B4-BE49-F238E27FC236}">
                <a16:creationId xmlns:a16="http://schemas.microsoft.com/office/drawing/2014/main" id="{AEEA1FC7-EC60-30F2-B1DD-F2057698F555}"/>
              </a:ext>
            </a:extLst>
          </p:cNvPr>
          <p:cNvSpPr>
            <a:spLocks noGrp="1"/>
          </p:cNvSpPr>
          <p:nvPr>
            <p:ph sz="half" idx="1"/>
          </p:nvPr>
        </p:nvSpPr>
        <p:spPr>
          <a:xfrm>
            <a:off x="838200" y="1825625"/>
            <a:ext cx="4070684" cy="4351338"/>
          </a:xfrm>
        </p:spPr>
        <p:txBody>
          <a:bodyPr/>
          <a:lstStyle/>
          <a:p>
            <a:r>
              <a:rPr lang="en-US" dirty="0"/>
              <a:t>It depends, check…</a:t>
            </a:r>
          </a:p>
          <a:p>
            <a:pPr lvl="1"/>
            <a:r>
              <a:rPr lang="en-US" dirty="0"/>
              <a:t>Website T&amp;Cs</a:t>
            </a:r>
          </a:p>
          <a:p>
            <a:pPr lvl="1"/>
            <a:r>
              <a:rPr lang="en-US" dirty="0"/>
              <a:t>Journal policies</a:t>
            </a:r>
          </a:p>
          <a:p>
            <a:pPr lvl="1"/>
            <a:r>
              <a:rPr lang="en-US" dirty="0" err="1"/>
              <a:t>robots.txt</a:t>
            </a:r>
            <a:endParaRPr lang="en-US" dirty="0"/>
          </a:p>
          <a:p>
            <a:pPr lvl="1"/>
            <a:r>
              <a:rPr lang="en-US" dirty="0"/>
              <a:t>…</a:t>
            </a:r>
          </a:p>
        </p:txBody>
      </p:sp>
      <p:pic>
        <p:nvPicPr>
          <p:cNvPr id="12" name="Picture 11" descr="A screenshot of a computer&#10;&#10;Description automatically generated">
            <a:extLst>
              <a:ext uri="{FF2B5EF4-FFF2-40B4-BE49-F238E27FC236}">
                <a16:creationId xmlns:a16="http://schemas.microsoft.com/office/drawing/2014/main" id="{804C631A-4580-57EC-DC16-405B690C2D4E}"/>
              </a:ext>
            </a:extLst>
          </p:cNvPr>
          <p:cNvPicPr>
            <a:picLocks noChangeAspect="1"/>
          </p:cNvPicPr>
          <p:nvPr/>
        </p:nvPicPr>
        <p:blipFill>
          <a:blip r:embed="rId2"/>
          <a:stretch>
            <a:fillRect/>
          </a:stretch>
        </p:blipFill>
        <p:spPr>
          <a:xfrm>
            <a:off x="4054642" y="1825625"/>
            <a:ext cx="4836658" cy="4351338"/>
          </a:xfrm>
          <a:prstGeom prst="rect">
            <a:avLst/>
          </a:prstGeom>
        </p:spPr>
      </p:pic>
      <p:pic>
        <p:nvPicPr>
          <p:cNvPr id="8" name="Content Placeholder 7" descr="A screenshot of a computer&#10;&#10;Description automatically generated">
            <a:extLst>
              <a:ext uri="{FF2B5EF4-FFF2-40B4-BE49-F238E27FC236}">
                <a16:creationId xmlns:a16="http://schemas.microsoft.com/office/drawing/2014/main" id="{E48F1218-82A9-6062-170E-E8B9C0D84FC7}"/>
              </a:ext>
            </a:extLst>
          </p:cNvPr>
          <p:cNvPicPr>
            <a:picLocks noGrp="1" noChangeAspect="1"/>
          </p:cNvPicPr>
          <p:nvPr>
            <p:ph sz="half" idx="2"/>
          </p:nvPr>
        </p:nvPicPr>
        <p:blipFill>
          <a:blip r:embed="rId3"/>
          <a:stretch>
            <a:fillRect/>
          </a:stretch>
        </p:blipFill>
        <p:spPr>
          <a:xfrm>
            <a:off x="7094658" y="1253331"/>
            <a:ext cx="4836658" cy="4351338"/>
          </a:xfrm>
        </p:spPr>
      </p:pic>
    </p:spTree>
    <p:extLst>
      <p:ext uri="{BB962C8B-B14F-4D97-AF65-F5344CB8AC3E}">
        <p14:creationId xmlns:p14="http://schemas.microsoft.com/office/powerpoint/2010/main" val="34638001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B2CDD-8F6F-0583-13C5-16D07EAB2523}"/>
              </a:ext>
            </a:extLst>
          </p:cNvPr>
          <p:cNvSpPr>
            <a:spLocks noGrp="1"/>
          </p:cNvSpPr>
          <p:nvPr>
            <p:ph type="title"/>
          </p:nvPr>
        </p:nvSpPr>
        <p:spPr/>
        <p:txBody>
          <a:bodyPr/>
          <a:lstStyle/>
          <a:p>
            <a:r>
              <a:rPr lang="en-US" dirty="0"/>
              <a:t>Starting a Web Scraped Data Project?</a:t>
            </a:r>
          </a:p>
        </p:txBody>
      </p:sp>
      <p:sp>
        <p:nvSpPr>
          <p:cNvPr id="3" name="Content Placeholder 2">
            <a:extLst>
              <a:ext uri="{FF2B5EF4-FFF2-40B4-BE49-F238E27FC236}">
                <a16:creationId xmlns:a16="http://schemas.microsoft.com/office/drawing/2014/main" id="{3F15A16F-8E12-FE7C-AD5E-D6D326EBEB83}"/>
              </a:ext>
            </a:extLst>
          </p:cNvPr>
          <p:cNvSpPr>
            <a:spLocks noGrp="1"/>
          </p:cNvSpPr>
          <p:nvPr>
            <p:ph sz="half" idx="1"/>
          </p:nvPr>
        </p:nvSpPr>
        <p:spPr/>
        <p:txBody>
          <a:bodyPr>
            <a:normAutofit fontScale="92500" lnSpcReduction="20000"/>
          </a:bodyPr>
          <a:lstStyle/>
          <a:p>
            <a:pPr marL="0" indent="0">
              <a:buNone/>
            </a:pPr>
            <a:r>
              <a:rPr lang="en-US" b="1" dirty="0"/>
              <a:t>Assess Feasibility &amp; Quality:</a:t>
            </a:r>
          </a:p>
          <a:p>
            <a:pPr marL="285750" indent="-285750"/>
            <a:r>
              <a:rPr lang="en-US" dirty="0"/>
              <a:t>Inspect webpages</a:t>
            </a:r>
          </a:p>
          <a:p>
            <a:pPr marL="285750" indent="-285750"/>
            <a:r>
              <a:rPr lang="en-US" dirty="0"/>
              <a:t>Assess  consistency</a:t>
            </a:r>
          </a:p>
          <a:p>
            <a:pPr marL="742950" lvl="1" indent="-285750"/>
            <a:r>
              <a:rPr lang="en-US" dirty="0"/>
              <a:t>How many different webpage architectures?</a:t>
            </a:r>
          </a:p>
          <a:p>
            <a:pPr marL="285750" indent="-285750"/>
            <a:r>
              <a:rPr lang="en-US" dirty="0"/>
              <a:t>Consider data collection vs. analysis unit/resolution</a:t>
            </a:r>
          </a:p>
          <a:p>
            <a:pPr marL="742950" lvl="1" indent="-285750"/>
            <a:r>
              <a:rPr lang="en-US" dirty="0"/>
              <a:t>Define ”research quality” in your context</a:t>
            </a:r>
          </a:p>
          <a:p>
            <a:pPr marL="285750" indent="-285750"/>
            <a:r>
              <a:rPr lang="en-US" dirty="0"/>
              <a:t>Consider website and data owner motives</a:t>
            </a:r>
          </a:p>
          <a:p>
            <a:pPr marL="742950" lvl="1" indent="-285750"/>
            <a:r>
              <a:rPr lang="en-US" dirty="0"/>
              <a:t>Are there any incentives to obfuscate data?</a:t>
            </a:r>
          </a:p>
          <a:p>
            <a:pPr marL="742950" lvl="1" indent="-285750"/>
            <a:endParaRPr lang="en-US" dirty="0"/>
          </a:p>
        </p:txBody>
      </p:sp>
      <p:sp>
        <p:nvSpPr>
          <p:cNvPr id="4" name="Content Placeholder 3">
            <a:extLst>
              <a:ext uri="{FF2B5EF4-FFF2-40B4-BE49-F238E27FC236}">
                <a16:creationId xmlns:a16="http://schemas.microsoft.com/office/drawing/2014/main" id="{AA1B409A-2509-BEEB-B994-0E9DC9153B86}"/>
              </a:ext>
            </a:extLst>
          </p:cNvPr>
          <p:cNvSpPr>
            <a:spLocks noGrp="1"/>
          </p:cNvSpPr>
          <p:nvPr>
            <p:ph sz="half" idx="2"/>
          </p:nvPr>
        </p:nvSpPr>
        <p:spPr/>
        <p:txBody>
          <a:bodyPr>
            <a:normAutofit fontScale="92500" lnSpcReduction="20000"/>
          </a:bodyPr>
          <a:lstStyle/>
          <a:p>
            <a:pPr marL="0" indent="0">
              <a:buNone/>
            </a:pPr>
            <a:r>
              <a:rPr lang="en-US" b="1" dirty="0"/>
              <a:t>Resource appropriately:</a:t>
            </a:r>
          </a:p>
          <a:p>
            <a:r>
              <a:rPr lang="en-US" dirty="0"/>
              <a:t>For in-house hires, consider experience &amp; knowledge of:</a:t>
            </a:r>
          </a:p>
          <a:p>
            <a:pPr lvl="1"/>
            <a:r>
              <a:rPr lang="en-US" dirty="0"/>
              <a:t>Retrieval methods,</a:t>
            </a:r>
          </a:p>
          <a:p>
            <a:pPr lvl="1"/>
            <a:r>
              <a:rPr lang="en-US" dirty="0"/>
              <a:t>Scraping etiquette,</a:t>
            </a:r>
          </a:p>
          <a:p>
            <a:pPr lvl="1"/>
            <a:r>
              <a:rPr lang="en-US" dirty="0"/>
              <a:t>Parsing methods,</a:t>
            </a:r>
          </a:p>
          <a:p>
            <a:pPr lvl="1"/>
            <a:r>
              <a:rPr lang="en-US" dirty="0"/>
              <a:t>Data wrangling</a:t>
            </a:r>
          </a:p>
          <a:p>
            <a:r>
              <a:rPr lang="en-US" dirty="0"/>
              <a:t>Consider industry partners if available</a:t>
            </a:r>
          </a:p>
          <a:p>
            <a:r>
              <a:rPr lang="en-US" dirty="0"/>
              <a:t>Paid services can be suitable for limited data collection</a:t>
            </a:r>
          </a:p>
          <a:p>
            <a:endParaRPr lang="en-US" dirty="0"/>
          </a:p>
        </p:txBody>
      </p:sp>
    </p:spTree>
    <p:extLst>
      <p:ext uri="{BB962C8B-B14F-4D97-AF65-F5344CB8AC3E}">
        <p14:creationId xmlns:p14="http://schemas.microsoft.com/office/powerpoint/2010/main" val="36166417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DC5097C-4EA2-D3E3-CD9E-67A3CAD05BC5}"/>
              </a:ext>
            </a:extLst>
          </p:cNvPr>
          <p:cNvSpPr>
            <a:spLocks noGrp="1"/>
          </p:cNvSpPr>
          <p:nvPr>
            <p:ph type="title"/>
          </p:nvPr>
        </p:nvSpPr>
        <p:spPr/>
        <p:txBody>
          <a:bodyPr/>
          <a:lstStyle/>
          <a:p>
            <a:r>
              <a:rPr lang="en-US" dirty="0"/>
              <a:t>Appendix</a:t>
            </a:r>
          </a:p>
        </p:txBody>
      </p:sp>
      <p:sp>
        <p:nvSpPr>
          <p:cNvPr id="6" name="Text Placeholder 5">
            <a:extLst>
              <a:ext uri="{FF2B5EF4-FFF2-40B4-BE49-F238E27FC236}">
                <a16:creationId xmlns:a16="http://schemas.microsoft.com/office/drawing/2014/main" id="{AE1461D6-C92F-9203-DCE9-6CB9BC88FA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505547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24E64-639A-043E-2435-BF0F8374EB10}"/>
              </a:ext>
            </a:extLst>
          </p:cNvPr>
          <p:cNvSpPr>
            <a:spLocks noGrp="1"/>
          </p:cNvSpPr>
          <p:nvPr>
            <p:ph type="title"/>
          </p:nvPr>
        </p:nvSpPr>
        <p:spPr/>
        <p:txBody>
          <a:bodyPr/>
          <a:lstStyle/>
          <a:p>
            <a:r>
              <a:rPr lang="en-US" dirty="0"/>
              <a:t>Resources</a:t>
            </a:r>
          </a:p>
        </p:txBody>
      </p:sp>
      <p:sp>
        <p:nvSpPr>
          <p:cNvPr id="5" name="Text Placeholder 4">
            <a:extLst>
              <a:ext uri="{FF2B5EF4-FFF2-40B4-BE49-F238E27FC236}">
                <a16:creationId xmlns:a16="http://schemas.microsoft.com/office/drawing/2014/main" id="{50F6BE1E-80E8-2633-B8AF-DEF2039A0ABE}"/>
              </a:ext>
            </a:extLst>
          </p:cNvPr>
          <p:cNvSpPr>
            <a:spLocks noGrp="1"/>
          </p:cNvSpPr>
          <p:nvPr>
            <p:ph type="body" idx="1"/>
          </p:nvPr>
        </p:nvSpPr>
        <p:spPr/>
        <p:txBody>
          <a:bodyPr/>
          <a:lstStyle/>
          <a:p>
            <a:r>
              <a:rPr lang="en-US" dirty="0"/>
              <a:t>Web-scraping in R</a:t>
            </a:r>
          </a:p>
        </p:txBody>
      </p:sp>
      <p:sp>
        <p:nvSpPr>
          <p:cNvPr id="3" name="Content Placeholder 2">
            <a:extLst>
              <a:ext uri="{FF2B5EF4-FFF2-40B4-BE49-F238E27FC236}">
                <a16:creationId xmlns:a16="http://schemas.microsoft.com/office/drawing/2014/main" id="{434A15A9-E999-8955-1BEB-F63CC90ACD0B}"/>
              </a:ext>
            </a:extLst>
          </p:cNvPr>
          <p:cNvSpPr>
            <a:spLocks noGrp="1"/>
          </p:cNvSpPr>
          <p:nvPr>
            <p:ph sz="half" idx="2"/>
          </p:nvPr>
        </p:nvSpPr>
        <p:spPr/>
        <p:txBody>
          <a:bodyPr>
            <a:normAutofit/>
          </a:bodyPr>
          <a:lstStyle/>
          <a:p>
            <a:r>
              <a:rPr lang="en-US" dirty="0"/>
              <a:t>Extended tutorial by Hadley Wickham:</a:t>
            </a:r>
          </a:p>
          <a:p>
            <a:pPr lvl="1"/>
            <a:r>
              <a:rPr lang="en-US" sz="1800" dirty="0">
                <a:hlinkClick r:id="rId2"/>
              </a:rPr>
              <a:t>https://github.com/hadley/web-scraping</a:t>
            </a:r>
            <a:endParaRPr lang="en-US" sz="1800" dirty="0"/>
          </a:p>
          <a:p>
            <a:r>
              <a:rPr lang="en-US" dirty="0"/>
              <a:t>Scraping tools:</a:t>
            </a:r>
          </a:p>
          <a:p>
            <a:pPr lvl="1"/>
            <a:r>
              <a:rPr lang="en-US" sz="1800" dirty="0">
                <a:hlinkClick r:id="rId3"/>
              </a:rPr>
              <a:t>https://rvest.tidyverse.org</a:t>
            </a:r>
            <a:endParaRPr lang="en-US" sz="1800" dirty="0"/>
          </a:p>
          <a:p>
            <a:r>
              <a:rPr lang="en-US" dirty="0"/>
              <a:t>Polite sessions:</a:t>
            </a:r>
          </a:p>
          <a:p>
            <a:pPr lvl="1"/>
            <a:r>
              <a:rPr lang="en-US" sz="1800" dirty="0">
                <a:hlinkClick r:id="rId4"/>
              </a:rPr>
              <a:t>https://github.com/dmi3kno/polite</a:t>
            </a:r>
            <a:endParaRPr lang="en-US" sz="1800" dirty="0"/>
          </a:p>
        </p:txBody>
      </p:sp>
      <p:sp>
        <p:nvSpPr>
          <p:cNvPr id="6" name="Text Placeholder 5">
            <a:extLst>
              <a:ext uri="{FF2B5EF4-FFF2-40B4-BE49-F238E27FC236}">
                <a16:creationId xmlns:a16="http://schemas.microsoft.com/office/drawing/2014/main" id="{E6FA759E-E640-35A4-18C5-B498A8AB4DDF}"/>
              </a:ext>
            </a:extLst>
          </p:cNvPr>
          <p:cNvSpPr>
            <a:spLocks noGrp="1"/>
          </p:cNvSpPr>
          <p:nvPr>
            <p:ph type="body" sz="quarter" idx="3"/>
          </p:nvPr>
        </p:nvSpPr>
        <p:spPr/>
        <p:txBody>
          <a:bodyPr/>
          <a:lstStyle/>
          <a:p>
            <a:endParaRPr lang="en-US"/>
          </a:p>
        </p:txBody>
      </p:sp>
      <p:sp>
        <p:nvSpPr>
          <p:cNvPr id="7" name="Content Placeholder 6">
            <a:extLst>
              <a:ext uri="{FF2B5EF4-FFF2-40B4-BE49-F238E27FC236}">
                <a16:creationId xmlns:a16="http://schemas.microsoft.com/office/drawing/2014/main" id="{8440C7D9-840C-9D31-4D26-37EDA6DE16CD}"/>
              </a:ext>
            </a:extLst>
          </p:cNvPr>
          <p:cNvSpPr>
            <a:spLocks noGrp="1"/>
          </p:cNvSpPr>
          <p:nvPr>
            <p:ph sz="quarter" idx="4"/>
          </p:nvPr>
        </p:nvSpPr>
        <p:spPr/>
        <p:txBody>
          <a:bodyPr>
            <a:normAutofit/>
          </a:bodyPr>
          <a:lstStyle/>
          <a:p>
            <a:endParaRPr lang="en-US"/>
          </a:p>
        </p:txBody>
      </p:sp>
    </p:spTree>
    <p:extLst>
      <p:ext uri="{BB962C8B-B14F-4D97-AF65-F5344CB8AC3E}">
        <p14:creationId xmlns:p14="http://schemas.microsoft.com/office/powerpoint/2010/main" val="7426849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1AD8D-C9A3-F8C5-7212-47065CE763F1}"/>
              </a:ext>
            </a:extLst>
          </p:cNvPr>
          <p:cNvSpPr>
            <a:spLocks noGrp="1"/>
          </p:cNvSpPr>
          <p:nvPr>
            <p:ph type="title"/>
          </p:nvPr>
        </p:nvSpPr>
        <p:spPr/>
        <p:txBody>
          <a:bodyPr/>
          <a:lstStyle/>
          <a:p>
            <a:r>
              <a:rPr lang="en-US" dirty="0"/>
              <a:t>Case Study: Resource Sink</a:t>
            </a:r>
          </a:p>
        </p:txBody>
      </p:sp>
      <p:sp>
        <p:nvSpPr>
          <p:cNvPr id="7" name="Content Placeholder 6">
            <a:extLst>
              <a:ext uri="{FF2B5EF4-FFF2-40B4-BE49-F238E27FC236}">
                <a16:creationId xmlns:a16="http://schemas.microsoft.com/office/drawing/2014/main" id="{635C36D0-9DAF-02E4-B672-7D028F3BC60A}"/>
              </a:ext>
            </a:extLst>
          </p:cNvPr>
          <p:cNvSpPr>
            <a:spLocks noGrp="1"/>
          </p:cNvSpPr>
          <p:nvPr>
            <p:ph idx="1"/>
          </p:nvPr>
        </p:nvSpPr>
        <p:spPr/>
        <p:txBody>
          <a:bodyPr/>
          <a:lstStyle/>
          <a:p>
            <a:r>
              <a:rPr lang="en-AU" dirty="0"/>
              <a:t>“Although gathering this massive amount of prices was cheaper online than with traditional methods, it required funding that could not be sustained through grants. Thus, in 2011 we started a company called </a:t>
            </a:r>
            <a:r>
              <a:rPr lang="en-AU" b="1" dirty="0" err="1"/>
              <a:t>PriceStats</a:t>
            </a:r>
            <a:r>
              <a:rPr lang="en-AU" dirty="0"/>
              <a:t> that now collects the data and produces high-frequency indexes for central banks and financial-sector customers.” (Cavallo and </a:t>
            </a:r>
            <a:r>
              <a:rPr lang="en-AU" dirty="0" err="1"/>
              <a:t>Rigobon</a:t>
            </a:r>
            <a:r>
              <a:rPr lang="en-AU" dirty="0"/>
              <a:t>, 2016, p. 153)</a:t>
            </a:r>
          </a:p>
        </p:txBody>
      </p:sp>
      <p:sp>
        <p:nvSpPr>
          <p:cNvPr id="3" name="TextBox 2">
            <a:extLst>
              <a:ext uri="{FF2B5EF4-FFF2-40B4-BE49-F238E27FC236}">
                <a16:creationId xmlns:a16="http://schemas.microsoft.com/office/drawing/2014/main" id="{62BB6926-52FD-D874-DA39-4DDD4CE41B61}"/>
              </a:ext>
            </a:extLst>
          </p:cNvPr>
          <p:cNvSpPr txBox="1"/>
          <p:nvPr/>
        </p:nvSpPr>
        <p:spPr>
          <a:xfrm>
            <a:off x="504704" y="6143744"/>
            <a:ext cx="11182592" cy="646331"/>
          </a:xfrm>
          <a:prstGeom prst="rect">
            <a:avLst/>
          </a:prstGeom>
          <a:noFill/>
        </p:spPr>
        <p:txBody>
          <a:bodyPr wrap="square">
            <a:spAutoFit/>
          </a:bodyPr>
          <a:lstStyle/>
          <a:p>
            <a:r>
              <a:rPr lang="en-US" dirty="0"/>
              <a:t>Cavallo, A., &amp; </a:t>
            </a:r>
            <a:r>
              <a:rPr lang="en-US" dirty="0" err="1"/>
              <a:t>Rigobon</a:t>
            </a:r>
            <a:r>
              <a:rPr lang="en-US" dirty="0"/>
              <a:t>, R. (2016). The Billion Prices Project: Using Online Prices for Measurement and Research. Journal of Economic Perspectives, 30(2), 151–178. </a:t>
            </a:r>
            <a:r>
              <a:rPr lang="en-US" dirty="0">
                <a:hlinkClick r:id="rId2"/>
              </a:rPr>
              <a:t>https://doi.org/10.1257/jep.30.2.151</a:t>
            </a:r>
            <a:endParaRPr lang="en-US" dirty="0"/>
          </a:p>
        </p:txBody>
      </p:sp>
    </p:spTree>
    <p:extLst>
      <p:ext uri="{BB962C8B-B14F-4D97-AF65-F5344CB8AC3E}">
        <p14:creationId xmlns:p14="http://schemas.microsoft.com/office/powerpoint/2010/main" val="42608680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CC4A5-1C4A-7F95-1B3F-99F891E588A7}"/>
              </a:ext>
            </a:extLst>
          </p:cNvPr>
          <p:cNvSpPr>
            <a:spLocks noGrp="1"/>
          </p:cNvSpPr>
          <p:nvPr>
            <p:ph type="title"/>
          </p:nvPr>
        </p:nvSpPr>
        <p:spPr/>
        <p:txBody>
          <a:bodyPr/>
          <a:lstStyle/>
          <a:p>
            <a:r>
              <a:rPr lang="en-US" dirty="0"/>
              <a:t>AEA Data Legality Policy</a:t>
            </a:r>
          </a:p>
        </p:txBody>
      </p:sp>
      <p:sp>
        <p:nvSpPr>
          <p:cNvPr id="3" name="Content Placeholder 2">
            <a:extLst>
              <a:ext uri="{FF2B5EF4-FFF2-40B4-BE49-F238E27FC236}">
                <a16:creationId xmlns:a16="http://schemas.microsoft.com/office/drawing/2014/main" id="{76FA3420-B1C7-5BFC-4102-5A2033EA329B}"/>
              </a:ext>
            </a:extLst>
          </p:cNvPr>
          <p:cNvSpPr>
            <a:spLocks noGrp="1"/>
          </p:cNvSpPr>
          <p:nvPr>
            <p:ph idx="1"/>
          </p:nvPr>
        </p:nvSpPr>
        <p:spPr/>
        <p:txBody>
          <a:bodyPr/>
          <a:lstStyle/>
          <a:p>
            <a:r>
              <a:rPr lang="en-US" dirty="0"/>
              <a:t>“A particular concern expressed by many researchers is the treatment of computer-assisted acquisition of data (“scraped data”) when such acquisition contravenes terms of use of the data owner. While scraping may contravene terms of use, it may not be illegal. Its legality is not settled under current US law (as of January 2023). Editors will treat papers with scraped data as legally acquired as long as this issue is unsettled when the paper was submitted. Should it in the future become settled law that scraped data is illegal, the AEA will communicate how scraped data will be treated under the Policy."</a:t>
            </a:r>
          </a:p>
        </p:txBody>
      </p:sp>
      <p:sp>
        <p:nvSpPr>
          <p:cNvPr id="5" name="TextBox 4">
            <a:extLst>
              <a:ext uri="{FF2B5EF4-FFF2-40B4-BE49-F238E27FC236}">
                <a16:creationId xmlns:a16="http://schemas.microsoft.com/office/drawing/2014/main" id="{2C3AA438-50F7-FE9B-360D-681FE5DFD99C}"/>
              </a:ext>
            </a:extLst>
          </p:cNvPr>
          <p:cNvSpPr txBox="1"/>
          <p:nvPr/>
        </p:nvSpPr>
        <p:spPr>
          <a:xfrm>
            <a:off x="90238" y="6416479"/>
            <a:ext cx="6100010" cy="369332"/>
          </a:xfrm>
          <a:prstGeom prst="rect">
            <a:avLst/>
          </a:prstGeom>
          <a:noFill/>
        </p:spPr>
        <p:txBody>
          <a:bodyPr wrap="square">
            <a:spAutoFit/>
          </a:bodyPr>
          <a:lstStyle/>
          <a:p>
            <a:r>
              <a:rPr lang="en-US" dirty="0">
                <a:hlinkClick r:id="rId2"/>
              </a:rPr>
              <a:t>https://www.aeaweb.org/journals/data/data-legality-policy</a:t>
            </a:r>
            <a:r>
              <a:rPr lang="en-US" dirty="0"/>
              <a:t> </a:t>
            </a:r>
          </a:p>
        </p:txBody>
      </p:sp>
    </p:spTree>
    <p:extLst>
      <p:ext uri="{BB962C8B-B14F-4D97-AF65-F5344CB8AC3E}">
        <p14:creationId xmlns:p14="http://schemas.microsoft.com/office/powerpoint/2010/main" val="42860688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F3AD7E0-34E0-0A86-A0B2-2F04FBC0A39A}"/>
              </a:ext>
            </a:extLst>
          </p:cNvPr>
          <p:cNvSpPr>
            <a:spLocks noGrp="1"/>
          </p:cNvSpPr>
          <p:nvPr>
            <p:ph type="title"/>
          </p:nvPr>
        </p:nvSpPr>
        <p:spPr/>
        <p:txBody>
          <a:bodyPr/>
          <a:lstStyle/>
          <a:p>
            <a:r>
              <a:rPr lang="en-US" dirty="0"/>
              <a:t>Business vs. Research needs</a:t>
            </a:r>
          </a:p>
        </p:txBody>
      </p:sp>
      <p:sp>
        <p:nvSpPr>
          <p:cNvPr id="24" name="Text Placeholder 23">
            <a:extLst>
              <a:ext uri="{FF2B5EF4-FFF2-40B4-BE49-F238E27FC236}">
                <a16:creationId xmlns:a16="http://schemas.microsoft.com/office/drawing/2014/main" id="{0711B263-99D5-BAE2-E063-E78205CB21D8}"/>
              </a:ext>
            </a:extLst>
          </p:cNvPr>
          <p:cNvSpPr>
            <a:spLocks noGrp="1"/>
          </p:cNvSpPr>
          <p:nvPr>
            <p:ph type="body" idx="1"/>
          </p:nvPr>
        </p:nvSpPr>
        <p:spPr/>
        <p:txBody>
          <a:bodyPr/>
          <a:lstStyle/>
          <a:p>
            <a:endParaRPr lang="en-US" dirty="0"/>
          </a:p>
        </p:txBody>
      </p:sp>
      <p:graphicFrame>
        <p:nvGraphicFramePr>
          <p:cNvPr id="15" name="Content Placeholder 14">
            <a:extLst>
              <a:ext uri="{FF2B5EF4-FFF2-40B4-BE49-F238E27FC236}">
                <a16:creationId xmlns:a16="http://schemas.microsoft.com/office/drawing/2014/main" id="{C7A4571E-605F-5A45-0027-EB30D661257B}"/>
              </a:ext>
            </a:extLst>
          </p:cNvPr>
          <p:cNvGraphicFramePr>
            <a:graphicFrameLocks noGrp="1"/>
          </p:cNvGraphicFramePr>
          <p:nvPr>
            <p:ph sz="half" idx="2"/>
          </p:nvPr>
        </p:nvGraphicFramePr>
        <p:xfrm>
          <a:off x="814388" y="1681163"/>
          <a:ext cx="5183187" cy="4508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Content Placeholder 24">
            <a:extLst>
              <a:ext uri="{FF2B5EF4-FFF2-40B4-BE49-F238E27FC236}">
                <a16:creationId xmlns:a16="http://schemas.microsoft.com/office/drawing/2014/main" id="{547B4FFF-5943-F78A-C0B8-A7651C4145BB}"/>
              </a:ext>
            </a:extLst>
          </p:cNvPr>
          <p:cNvSpPr>
            <a:spLocks noGrp="1"/>
          </p:cNvSpPr>
          <p:nvPr>
            <p:ph sz="quarter" idx="4"/>
          </p:nvPr>
        </p:nvSpPr>
        <p:spPr/>
        <p:txBody>
          <a:bodyPr>
            <a:normAutofit/>
          </a:bodyPr>
          <a:lstStyle/>
          <a:p>
            <a:pPr lvl="1"/>
            <a:r>
              <a:rPr lang="en-US" dirty="0"/>
              <a:t>Maintenance Trap -&gt; Real time business monitoring/intelligence</a:t>
            </a:r>
          </a:p>
          <a:p>
            <a:pPr lvl="1"/>
            <a:r>
              <a:rPr lang="en-US" dirty="0"/>
              <a:t>Resource Sink -&gt; Data Mining</a:t>
            </a:r>
          </a:p>
        </p:txBody>
      </p:sp>
    </p:spTree>
    <p:extLst>
      <p:ext uri="{BB962C8B-B14F-4D97-AF65-F5344CB8AC3E}">
        <p14:creationId xmlns:p14="http://schemas.microsoft.com/office/powerpoint/2010/main" val="2791138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A301F-BA78-B9C6-D98D-758914C3389F}"/>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DA0212B6-697B-CC55-29FD-99165838AC0C}"/>
              </a:ext>
            </a:extLst>
          </p:cNvPr>
          <p:cNvSpPr>
            <a:spLocks noGrp="1"/>
          </p:cNvSpPr>
          <p:nvPr>
            <p:ph sz="half" idx="1"/>
          </p:nvPr>
        </p:nvSpPr>
        <p:spPr/>
        <p:txBody>
          <a:bodyPr>
            <a:normAutofit/>
          </a:bodyPr>
          <a:lstStyle/>
          <a:p>
            <a:pPr marL="0" indent="0">
              <a:buNone/>
            </a:pPr>
            <a:r>
              <a:rPr lang="zh-CN" altLang="en-US" dirty="0"/>
              <a:t>🤔 </a:t>
            </a:r>
            <a:r>
              <a:rPr lang="en-US" dirty="0"/>
              <a:t>Research opportunities &amp; risks</a:t>
            </a:r>
          </a:p>
          <a:p>
            <a:pPr lvl="1"/>
            <a:r>
              <a:rPr lang="en-US" dirty="0"/>
              <a:t>Big data, novel data, alternative data</a:t>
            </a:r>
          </a:p>
          <a:p>
            <a:pPr lvl="1"/>
            <a:r>
              <a:rPr lang="en-US" dirty="0"/>
              <a:t>Operational vs. scientific risk</a:t>
            </a:r>
          </a:p>
          <a:p>
            <a:pPr lvl="1"/>
            <a:r>
              <a:rPr lang="en-US" dirty="0"/>
              <a:t>Web technologies and web-scraping methods</a:t>
            </a:r>
          </a:p>
          <a:p>
            <a:pPr lvl="1"/>
            <a:r>
              <a:rPr lang="en-US" dirty="0"/>
              <a:t>Ethical &amp; legal risk</a:t>
            </a:r>
          </a:p>
        </p:txBody>
      </p:sp>
      <p:sp>
        <p:nvSpPr>
          <p:cNvPr id="5" name="Content Placeholder 4">
            <a:extLst>
              <a:ext uri="{FF2B5EF4-FFF2-40B4-BE49-F238E27FC236}">
                <a16:creationId xmlns:a16="http://schemas.microsoft.com/office/drawing/2014/main" id="{DFDACCD3-E445-11D2-43F3-FA995236FDBF}"/>
              </a:ext>
            </a:extLst>
          </p:cNvPr>
          <p:cNvSpPr>
            <a:spLocks noGrp="1"/>
          </p:cNvSpPr>
          <p:nvPr>
            <p:ph sz="half" idx="2"/>
          </p:nvPr>
        </p:nvSpPr>
        <p:spPr/>
        <p:txBody>
          <a:bodyPr/>
          <a:lstStyle/>
          <a:p>
            <a:pPr marL="0" indent="0">
              <a:buNone/>
            </a:pPr>
            <a:r>
              <a:rPr lang="en-US" dirty="0"/>
              <a:t>❌ How to code a web-scraper</a:t>
            </a:r>
          </a:p>
          <a:p>
            <a:pPr marL="0" indent="0">
              <a:buNone/>
            </a:pPr>
            <a:r>
              <a:rPr lang="en-US" dirty="0"/>
              <a:t>❌ How to code big-data analysis</a:t>
            </a:r>
          </a:p>
          <a:p>
            <a:pPr marL="0" indent="0">
              <a:buNone/>
            </a:pPr>
            <a:r>
              <a:rPr lang="en-US" b="1" dirty="0"/>
              <a:t>✅ </a:t>
            </a:r>
            <a:r>
              <a:rPr lang="en-US" dirty="0"/>
              <a:t>Project level considerations</a:t>
            </a:r>
          </a:p>
          <a:p>
            <a:pPr marL="0" indent="0">
              <a:buNone/>
            </a:pPr>
            <a:r>
              <a:rPr lang="en-US" b="1" dirty="0"/>
              <a:t>✅ </a:t>
            </a:r>
            <a:r>
              <a:rPr lang="en-US" dirty="0"/>
              <a:t>Resourcing web-scraping projects (skill sets, RA hires etc.)</a:t>
            </a:r>
            <a:endParaRPr lang="en-US" i="1" dirty="0">
              <a:highlight>
                <a:srgbClr val="FFFF00"/>
              </a:highlight>
            </a:endParaRPr>
          </a:p>
          <a:p>
            <a:pPr marL="0" indent="0">
              <a:buNone/>
            </a:pPr>
            <a:endParaRPr lang="en-US" dirty="0"/>
          </a:p>
        </p:txBody>
      </p:sp>
    </p:spTree>
    <p:extLst>
      <p:ext uri="{BB962C8B-B14F-4D97-AF65-F5344CB8AC3E}">
        <p14:creationId xmlns:p14="http://schemas.microsoft.com/office/powerpoint/2010/main" val="917070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F3AD7E0-34E0-0A86-A0B2-2F04FBC0A39A}"/>
              </a:ext>
            </a:extLst>
          </p:cNvPr>
          <p:cNvSpPr>
            <a:spLocks noGrp="1"/>
          </p:cNvSpPr>
          <p:nvPr>
            <p:ph type="title"/>
          </p:nvPr>
        </p:nvSpPr>
        <p:spPr/>
        <p:txBody>
          <a:bodyPr/>
          <a:lstStyle/>
          <a:p>
            <a:r>
              <a:rPr lang="en-US" dirty="0"/>
              <a:t>Collection vs Conceptual Risk</a:t>
            </a:r>
          </a:p>
        </p:txBody>
      </p:sp>
      <p:sp>
        <p:nvSpPr>
          <p:cNvPr id="24" name="Text Placeholder 23">
            <a:extLst>
              <a:ext uri="{FF2B5EF4-FFF2-40B4-BE49-F238E27FC236}">
                <a16:creationId xmlns:a16="http://schemas.microsoft.com/office/drawing/2014/main" id="{0711B263-99D5-BAE2-E063-E78205CB21D8}"/>
              </a:ext>
            </a:extLst>
          </p:cNvPr>
          <p:cNvSpPr>
            <a:spLocks noGrp="1"/>
          </p:cNvSpPr>
          <p:nvPr>
            <p:ph type="body" idx="1"/>
          </p:nvPr>
        </p:nvSpPr>
        <p:spPr/>
        <p:txBody>
          <a:bodyPr/>
          <a:lstStyle/>
          <a:p>
            <a:r>
              <a:rPr lang="en-US" dirty="0"/>
              <a:t>Resource Sink</a:t>
            </a:r>
          </a:p>
        </p:txBody>
      </p:sp>
      <p:graphicFrame>
        <p:nvGraphicFramePr>
          <p:cNvPr id="15" name="Content Placeholder 14">
            <a:extLst>
              <a:ext uri="{FF2B5EF4-FFF2-40B4-BE49-F238E27FC236}">
                <a16:creationId xmlns:a16="http://schemas.microsoft.com/office/drawing/2014/main" id="{C7A4571E-605F-5A45-0027-EB30D661257B}"/>
              </a:ext>
            </a:extLst>
          </p:cNvPr>
          <p:cNvGraphicFramePr>
            <a:graphicFrameLocks noGrp="1"/>
          </p:cNvGraphicFramePr>
          <p:nvPr>
            <p:ph sz="half" idx="2"/>
          </p:nvPr>
        </p:nvGraphicFramePr>
        <p:xfrm>
          <a:off x="814388" y="1681163"/>
          <a:ext cx="5183187" cy="4508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Content Placeholder 24">
            <a:extLst>
              <a:ext uri="{FF2B5EF4-FFF2-40B4-BE49-F238E27FC236}">
                <a16:creationId xmlns:a16="http://schemas.microsoft.com/office/drawing/2014/main" id="{547B4FFF-5943-F78A-C0B8-A7651C4145BB}"/>
              </a:ext>
            </a:extLst>
          </p:cNvPr>
          <p:cNvSpPr>
            <a:spLocks noGrp="1"/>
          </p:cNvSpPr>
          <p:nvPr>
            <p:ph sz="quarter" idx="4"/>
          </p:nvPr>
        </p:nvSpPr>
        <p:spPr/>
        <p:txBody>
          <a:bodyPr>
            <a:normAutofit/>
          </a:bodyPr>
          <a:lstStyle/>
          <a:p>
            <a:pPr marL="0" indent="0">
              <a:buNone/>
            </a:pPr>
            <a:r>
              <a:rPr lang="en-US" sz="2400" b="1" i="1" dirty="0"/>
              <a:t>Example dataset description: </a:t>
            </a:r>
          </a:p>
          <a:p>
            <a:pPr marL="0" indent="0">
              <a:buNone/>
            </a:pPr>
            <a:r>
              <a:rPr lang="en-US" sz="2400" i="1" dirty="0"/>
              <a:t>Daily prices for alcoholic beverages</a:t>
            </a:r>
          </a:p>
          <a:p>
            <a:r>
              <a:rPr lang="en-US" dirty="0"/>
              <a:t>Conceptually and operationally open-ended</a:t>
            </a:r>
          </a:p>
          <a:p>
            <a:r>
              <a:rPr lang="en-US" dirty="0"/>
              <a:t>Unclear dataset dimensions</a:t>
            </a:r>
          </a:p>
          <a:p>
            <a:pPr lvl="1"/>
            <a:r>
              <a:rPr lang="en-US" dirty="0"/>
              <a:t>Which products? websites? stores?</a:t>
            </a:r>
          </a:p>
          <a:p>
            <a:pPr lvl="1"/>
            <a:r>
              <a:rPr lang="en-US" dirty="0"/>
              <a:t>What time period?</a:t>
            </a:r>
          </a:p>
        </p:txBody>
      </p:sp>
    </p:spTree>
    <p:extLst>
      <p:ext uri="{BB962C8B-B14F-4D97-AF65-F5344CB8AC3E}">
        <p14:creationId xmlns:p14="http://schemas.microsoft.com/office/powerpoint/2010/main" val="4187909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DFD23-E7F3-E141-6FEC-9910A3F476BB}"/>
              </a:ext>
            </a:extLst>
          </p:cNvPr>
          <p:cNvSpPr>
            <a:spLocks noGrp="1"/>
          </p:cNvSpPr>
          <p:nvPr>
            <p:ph type="title"/>
          </p:nvPr>
        </p:nvSpPr>
        <p:spPr/>
        <p:txBody>
          <a:bodyPr/>
          <a:lstStyle/>
          <a:p>
            <a:r>
              <a:rPr lang="en-US" dirty="0"/>
              <a:t>Web scraping—</a:t>
            </a:r>
            <a:r>
              <a:rPr lang="en-US" i="1" dirty="0"/>
              <a:t>verb.</a:t>
            </a:r>
            <a:endParaRPr lang="en-US" dirty="0"/>
          </a:p>
        </p:txBody>
      </p:sp>
      <p:sp>
        <p:nvSpPr>
          <p:cNvPr id="3" name="Content Placeholder 2">
            <a:extLst>
              <a:ext uri="{FF2B5EF4-FFF2-40B4-BE49-F238E27FC236}">
                <a16:creationId xmlns:a16="http://schemas.microsoft.com/office/drawing/2014/main" id="{520B5E80-E41B-CB23-618C-5CDD9D538D27}"/>
              </a:ext>
            </a:extLst>
          </p:cNvPr>
          <p:cNvSpPr>
            <a:spLocks noGrp="1"/>
          </p:cNvSpPr>
          <p:nvPr>
            <p:ph idx="1"/>
          </p:nvPr>
        </p:nvSpPr>
        <p:spPr>
          <a:xfrm>
            <a:off x="838200" y="1825624"/>
            <a:ext cx="10657114" cy="1483633"/>
          </a:xfrm>
        </p:spPr>
        <p:txBody>
          <a:bodyPr>
            <a:normAutofit/>
          </a:bodyPr>
          <a:lstStyle/>
          <a:p>
            <a:pPr marL="0" indent="0">
              <a:buNone/>
            </a:pPr>
            <a:r>
              <a:rPr lang="en-AU" sz="3200" dirty="0">
                <a:solidFill>
                  <a:srgbClr val="FF0000"/>
                </a:solidFill>
                <a:hlinkClick r:id="rId2">
                  <a:extLst>
                    <a:ext uri="{A12FA001-AC4F-418D-AE19-62706E023703}">
                      <ahyp:hlinkClr xmlns:ahyp="http://schemas.microsoft.com/office/drawing/2018/hyperlinkcolor" val="tx"/>
                    </a:ext>
                  </a:extLst>
                </a:hlinkClick>
              </a:rPr>
              <a:t>Cambridge dictionary</a:t>
            </a:r>
            <a:r>
              <a:rPr lang="en-AU" sz="3200" dirty="0">
                <a:solidFill>
                  <a:srgbClr val="FF0000"/>
                </a:solidFill>
              </a:rPr>
              <a:t>:</a:t>
            </a:r>
            <a:endParaRPr lang="en-AU" sz="3200" dirty="0"/>
          </a:p>
          <a:p>
            <a:pPr marL="457200" lvl="1" indent="0">
              <a:buNone/>
            </a:pPr>
            <a:r>
              <a:rPr lang="en-AU" sz="2800" i="1" dirty="0"/>
              <a:t>the </a:t>
            </a:r>
            <a:r>
              <a:rPr lang="en-AU" sz="2800" i="1" dirty="0">
                <a:hlinkClick r:id="rId3" tooltip="activity"/>
              </a:rPr>
              <a:t>activity</a:t>
            </a:r>
            <a:r>
              <a:rPr lang="en-AU" sz="2800" i="1" dirty="0"/>
              <a:t> of </a:t>
            </a:r>
            <a:r>
              <a:rPr lang="en-AU" sz="2800" b="1" i="1" dirty="0"/>
              <a:t>taking</a:t>
            </a:r>
            <a:r>
              <a:rPr lang="en-AU" sz="2800" i="1" dirty="0"/>
              <a:t> </a:t>
            </a:r>
            <a:r>
              <a:rPr lang="en-AU" sz="2800" i="1" dirty="0">
                <a:hlinkClick r:id="rId4" tooltip="information"/>
              </a:rPr>
              <a:t>information</a:t>
            </a:r>
            <a:r>
              <a:rPr lang="en-AU" sz="2800" i="1" dirty="0"/>
              <a:t> from a </a:t>
            </a:r>
            <a:r>
              <a:rPr lang="en-AU" sz="2800" i="1" dirty="0">
                <a:hlinkClick r:id="rId5" tooltip="website"/>
              </a:rPr>
              <a:t>website</a:t>
            </a:r>
            <a:r>
              <a:rPr lang="en-AU" sz="2800" i="1" dirty="0"/>
              <a:t> or </a:t>
            </a:r>
            <a:r>
              <a:rPr lang="en-AU" sz="2800" i="1" dirty="0">
                <a:hlinkClick r:id="rId6" tooltip="computer"/>
              </a:rPr>
              <a:t>computer</a:t>
            </a:r>
            <a:r>
              <a:rPr lang="en-AU" sz="2800" i="1" dirty="0"/>
              <a:t> </a:t>
            </a:r>
            <a:r>
              <a:rPr lang="en-AU" sz="2800" i="1" dirty="0">
                <a:hlinkClick r:id="rId7" tooltip="screen"/>
              </a:rPr>
              <a:t>screen</a:t>
            </a:r>
            <a:r>
              <a:rPr lang="en-AU" sz="2800" i="1" dirty="0"/>
              <a:t> and </a:t>
            </a:r>
            <a:r>
              <a:rPr lang="en-AU" sz="2800" b="1" i="1" dirty="0"/>
              <a:t>putting</a:t>
            </a:r>
            <a:r>
              <a:rPr lang="en-AU" sz="2800" i="1" dirty="0"/>
              <a:t> it into an </a:t>
            </a:r>
            <a:r>
              <a:rPr lang="en-AU" sz="2800" i="1" dirty="0">
                <a:hlinkClick r:id="rId8" tooltip="ordered"/>
              </a:rPr>
              <a:t>ordered</a:t>
            </a:r>
            <a:r>
              <a:rPr lang="en-AU" sz="2800" i="1" dirty="0"/>
              <a:t> </a:t>
            </a:r>
            <a:r>
              <a:rPr lang="en-AU" sz="2800" i="1" dirty="0">
                <a:hlinkClick r:id="rId9" tooltip="document"/>
              </a:rPr>
              <a:t>document</a:t>
            </a:r>
            <a:r>
              <a:rPr lang="en-AU" sz="2800" i="1" dirty="0"/>
              <a:t> on a </a:t>
            </a:r>
            <a:r>
              <a:rPr lang="en-AU" sz="2800" i="1" dirty="0">
                <a:hlinkClick r:id="rId6" tooltip="computer"/>
              </a:rPr>
              <a:t>computer</a:t>
            </a:r>
            <a:endParaRPr lang="en-AU" sz="2800" i="1" dirty="0"/>
          </a:p>
        </p:txBody>
      </p:sp>
      <p:graphicFrame>
        <p:nvGraphicFramePr>
          <p:cNvPr id="6" name="Diagram 5">
            <a:extLst>
              <a:ext uri="{FF2B5EF4-FFF2-40B4-BE49-F238E27FC236}">
                <a16:creationId xmlns:a16="http://schemas.microsoft.com/office/drawing/2014/main" id="{E1833727-177C-CCCE-9033-20E71FD570F0}"/>
              </a:ext>
            </a:extLst>
          </p:cNvPr>
          <p:cNvGraphicFramePr/>
          <p:nvPr>
            <p:extLst>
              <p:ext uri="{D42A27DB-BD31-4B8C-83A1-F6EECF244321}">
                <p14:modId xmlns:p14="http://schemas.microsoft.com/office/powerpoint/2010/main" val="2378503354"/>
              </p:ext>
            </p:extLst>
          </p:nvPr>
        </p:nvGraphicFramePr>
        <p:xfrm>
          <a:off x="838200" y="3548744"/>
          <a:ext cx="10033000" cy="2589589"/>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1758114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DFD23-E7F3-E141-6FEC-9910A3F476BB}"/>
              </a:ext>
            </a:extLst>
          </p:cNvPr>
          <p:cNvSpPr>
            <a:spLocks noGrp="1"/>
          </p:cNvSpPr>
          <p:nvPr>
            <p:ph type="title"/>
          </p:nvPr>
        </p:nvSpPr>
        <p:spPr/>
        <p:txBody>
          <a:bodyPr/>
          <a:lstStyle/>
          <a:p>
            <a:r>
              <a:rPr lang="en-US" dirty="0"/>
              <a:t>Web scraping—</a:t>
            </a:r>
            <a:r>
              <a:rPr lang="en-US" i="1" dirty="0"/>
              <a:t>verb.</a:t>
            </a:r>
            <a:endParaRPr lang="en-US" dirty="0"/>
          </a:p>
        </p:txBody>
      </p:sp>
      <p:sp>
        <p:nvSpPr>
          <p:cNvPr id="3" name="Content Placeholder 2">
            <a:extLst>
              <a:ext uri="{FF2B5EF4-FFF2-40B4-BE49-F238E27FC236}">
                <a16:creationId xmlns:a16="http://schemas.microsoft.com/office/drawing/2014/main" id="{520B5E80-E41B-CB23-618C-5CDD9D538D27}"/>
              </a:ext>
            </a:extLst>
          </p:cNvPr>
          <p:cNvSpPr>
            <a:spLocks noGrp="1"/>
          </p:cNvSpPr>
          <p:nvPr>
            <p:ph idx="1"/>
          </p:nvPr>
        </p:nvSpPr>
        <p:spPr>
          <a:xfrm>
            <a:off x="838200" y="1825624"/>
            <a:ext cx="10657114" cy="2644775"/>
          </a:xfrm>
        </p:spPr>
        <p:txBody>
          <a:bodyPr>
            <a:normAutofit/>
          </a:bodyPr>
          <a:lstStyle/>
          <a:p>
            <a:pPr marL="0" indent="0">
              <a:buNone/>
            </a:pPr>
            <a:r>
              <a:rPr lang="en-AU" sz="3200" dirty="0">
                <a:solidFill>
                  <a:srgbClr val="FF0000"/>
                </a:solidFill>
                <a:hlinkClick r:id="rId2">
                  <a:extLst>
                    <a:ext uri="{A12FA001-AC4F-418D-AE19-62706E023703}">
                      <ahyp:hlinkClr xmlns:ahyp="http://schemas.microsoft.com/office/drawing/2018/hyperlinkcolor" val="tx"/>
                    </a:ext>
                  </a:extLst>
                </a:hlinkClick>
              </a:rPr>
              <a:t>Cambridge dictionary</a:t>
            </a:r>
            <a:r>
              <a:rPr lang="en-AU" sz="3200" dirty="0">
                <a:solidFill>
                  <a:srgbClr val="FF0000"/>
                </a:solidFill>
              </a:rPr>
              <a:t>:</a:t>
            </a:r>
          </a:p>
          <a:p>
            <a:pPr marL="457200" lvl="1" indent="0">
              <a:buNone/>
            </a:pPr>
            <a:r>
              <a:rPr lang="en-AU" i="1" dirty="0"/>
              <a:t>the activity of </a:t>
            </a:r>
            <a:r>
              <a:rPr lang="en-AU" b="1" i="1" dirty="0"/>
              <a:t>taking </a:t>
            </a:r>
            <a:r>
              <a:rPr lang="en-AU" i="1" dirty="0"/>
              <a:t>information from a </a:t>
            </a:r>
            <a:r>
              <a:rPr lang="en-AU" i="1" u="sng" dirty="0"/>
              <a:t>website or computer screen</a:t>
            </a:r>
            <a:r>
              <a:rPr lang="en-AU" i="1" dirty="0"/>
              <a:t> and </a:t>
            </a:r>
            <a:r>
              <a:rPr lang="en-AU" b="1" i="1" dirty="0"/>
              <a:t>putting</a:t>
            </a:r>
            <a:r>
              <a:rPr lang="en-AU" i="1" dirty="0"/>
              <a:t> it into an </a:t>
            </a:r>
            <a:r>
              <a:rPr lang="en-AU" i="1" u="sng" dirty="0"/>
              <a:t>ordered document</a:t>
            </a:r>
            <a:r>
              <a:rPr lang="en-AU" i="1" dirty="0"/>
              <a:t> on a computer</a:t>
            </a:r>
          </a:p>
        </p:txBody>
      </p:sp>
      <p:graphicFrame>
        <p:nvGraphicFramePr>
          <p:cNvPr id="14" name="Diagram 13">
            <a:extLst>
              <a:ext uri="{FF2B5EF4-FFF2-40B4-BE49-F238E27FC236}">
                <a16:creationId xmlns:a16="http://schemas.microsoft.com/office/drawing/2014/main" id="{5EE4EEDA-5949-E18B-8174-3266AA1515CC}"/>
              </a:ext>
            </a:extLst>
          </p:cNvPr>
          <p:cNvGraphicFramePr/>
          <p:nvPr>
            <p:extLst>
              <p:ext uri="{D42A27DB-BD31-4B8C-83A1-F6EECF244321}">
                <p14:modId xmlns:p14="http://schemas.microsoft.com/office/powerpoint/2010/main" val="1913093229"/>
              </p:ext>
            </p:extLst>
          </p:nvPr>
        </p:nvGraphicFramePr>
        <p:xfrm>
          <a:off x="1079500" y="3447143"/>
          <a:ext cx="10033000" cy="25895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43893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DFD23-E7F3-E141-6FEC-9910A3F476BB}"/>
              </a:ext>
            </a:extLst>
          </p:cNvPr>
          <p:cNvSpPr>
            <a:spLocks noGrp="1"/>
          </p:cNvSpPr>
          <p:nvPr>
            <p:ph type="title"/>
          </p:nvPr>
        </p:nvSpPr>
        <p:spPr/>
        <p:txBody>
          <a:bodyPr/>
          <a:lstStyle/>
          <a:p>
            <a:r>
              <a:rPr lang="en-US" dirty="0"/>
              <a:t>Web scraped data—</a:t>
            </a:r>
            <a:r>
              <a:rPr lang="en-US" i="1" dirty="0"/>
              <a:t>noun.</a:t>
            </a:r>
            <a:endParaRPr lang="en-US" dirty="0"/>
          </a:p>
        </p:txBody>
      </p:sp>
      <p:sp>
        <p:nvSpPr>
          <p:cNvPr id="13" name="Content Placeholder 2">
            <a:extLst>
              <a:ext uri="{FF2B5EF4-FFF2-40B4-BE49-F238E27FC236}">
                <a16:creationId xmlns:a16="http://schemas.microsoft.com/office/drawing/2014/main" id="{798F943B-CF5C-0716-60D4-ED5387A604D3}"/>
              </a:ext>
            </a:extLst>
          </p:cNvPr>
          <p:cNvSpPr>
            <a:spLocks noGrp="1"/>
          </p:cNvSpPr>
          <p:nvPr>
            <p:ph idx="1"/>
          </p:nvPr>
        </p:nvSpPr>
        <p:spPr>
          <a:xfrm>
            <a:off x="838200" y="1825625"/>
            <a:ext cx="10657114" cy="1325564"/>
          </a:xfrm>
        </p:spPr>
        <p:txBody>
          <a:bodyPr>
            <a:normAutofit/>
          </a:bodyPr>
          <a:lstStyle/>
          <a:p>
            <a:pPr marL="0" indent="0">
              <a:buNone/>
            </a:pPr>
            <a:r>
              <a:rPr lang="en-AU" sz="3200" dirty="0">
                <a:solidFill>
                  <a:srgbClr val="FF0000"/>
                </a:solidFill>
                <a:hlinkClick r:id="rId3">
                  <a:extLst>
                    <a:ext uri="{A12FA001-AC4F-418D-AE19-62706E023703}">
                      <ahyp:hlinkClr xmlns:ahyp="http://schemas.microsoft.com/office/drawing/2018/hyperlinkcolor" val="tx"/>
                    </a:ext>
                  </a:extLst>
                </a:hlinkClick>
              </a:rPr>
              <a:t>Cambridge dictionary</a:t>
            </a:r>
            <a:r>
              <a:rPr lang="en-AU" sz="3200" dirty="0">
                <a:solidFill>
                  <a:srgbClr val="FF0000"/>
                </a:solidFill>
              </a:rPr>
              <a:t>:</a:t>
            </a:r>
          </a:p>
          <a:p>
            <a:pPr marL="457200" lvl="1" indent="0">
              <a:buNone/>
            </a:pPr>
            <a:r>
              <a:rPr lang="en-AU" i="1" dirty="0"/>
              <a:t>the activity of taking </a:t>
            </a:r>
            <a:r>
              <a:rPr lang="en-AU" b="1" i="1" dirty="0"/>
              <a:t>information from a website or computer screen</a:t>
            </a:r>
            <a:r>
              <a:rPr lang="en-AU" i="1" dirty="0"/>
              <a:t> and putting it into an ordered document on a computer</a:t>
            </a:r>
          </a:p>
        </p:txBody>
      </p:sp>
      <p:grpSp>
        <p:nvGrpSpPr>
          <p:cNvPr id="10" name="Group 9">
            <a:extLst>
              <a:ext uri="{FF2B5EF4-FFF2-40B4-BE49-F238E27FC236}">
                <a16:creationId xmlns:a16="http://schemas.microsoft.com/office/drawing/2014/main" id="{29DF4BD8-205F-FC22-52A4-4E5D8B43E95B}"/>
              </a:ext>
            </a:extLst>
          </p:cNvPr>
          <p:cNvGrpSpPr/>
          <p:nvPr/>
        </p:nvGrpSpPr>
        <p:grpSpPr>
          <a:xfrm>
            <a:off x="1175657" y="3200173"/>
            <a:ext cx="9840685" cy="2648857"/>
            <a:chOff x="1288143" y="1593696"/>
            <a:chExt cx="9840685" cy="2648857"/>
          </a:xfrm>
        </p:grpSpPr>
        <p:pic>
          <p:nvPicPr>
            <p:cNvPr id="5" name="traditional-data-fruit.gif" descr="traditional-data-fruit.gif">
              <a:extLst>
                <a:ext uri="{FF2B5EF4-FFF2-40B4-BE49-F238E27FC236}">
                  <a16:creationId xmlns:a16="http://schemas.microsoft.com/office/drawing/2014/main" id="{EE958456-7D76-C617-F2B2-BCFD6E25BF1F}"/>
                </a:ext>
              </a:extLst>
            </p:cNvPr>
            <p:cNvPicPr>
              <a:picLocks/>
            </p:cNvPicPr>
            <p:nvPr/>
          </p:nvPicPr>
          <p:blipFill>
            <a:blip r:embed="rId4"/>
            <a:stretch>
              <a:fillRect/>
            </a:stretch>
          </p:blipFill>
          <p:spPr>
            <a:xfrm>
              <a:off x="1288143" y="1593696"/>
              <a:ext cx="3460845" cy="2648857"/>
            </a:xfrm>
            <a:prstGeom prst="rect">
              <a:avLst/>
            </a:prstGeom>
            <a:ln w="12700">
              <a:miter lim="400000"/>
            </a:ln>
          </p:spPr>
        </p:pic>
        <p:pic>
          <p:nvPicPr>
            <p:cNvPr id="6" name="web-scraped-fruit.gif" descr="web-scraped-fruit.gif">
              <a:extLst>
                <a:ext uri="{FF2B5EF4-FFF2-40B4-BE49-F238E27FC236}">
                  <a16:creationId xmlns:a16="http://schemas.microsoft.com/office/drawing/2014/main" id="{62BE1413-18BD-B830-43C3-0F561E9B4DC1}"/>
                </a:ext>
              </a:extLst>
            </p:cNvPr>
            <p:cNvPicPr>
              <a:picLocks/>
            </p:cNvPicPr>
            <p:nvPr/>
          </p:nvPicPr>
          <p:blipFill>
            <a:blip r:embed="rId5"/>
            <a:stretch>
              <a:fillRect/>
            </a:stretch>
          </p:blipFill>
          <p:spPr>
            <a:xfrm>
              <a:off x="7050314" y="1690688"/>
              <a:ext cx="4078514" cy="2551865"/>
            </a:xfrm>
            <a:prstGeom prst="rect">
              <a:avLst/>
            </a:prstGeom>
            <a:ln w="12700">
              <a:miter lim="400000"/>
            </a:ln>
          </p:spPr>
        </p:pic>
        <p:sp>
          <p:nvSpPr>
            <p:cNvPr id="7" name="Right Arrow 6">
              <a:extLst>
                <a:ext uri="{FF2B5EF4-FFF2-40B4-BE49-F238E27FC236}">
                  <a16:creationId xmlns:a16="http://schemas.microsoft.com/office/drawing/2014/main" id="{38AC0A6E-65A5-603C-92EA-C9783F9A20EA}"/>
                </a:ext>
              </a:extLst>
            </p:cNvPr>
            <p:cNvSpPr/>
            <p:nvPr/>
          </p:nvSpPr>
          <p:spPr>
            <a:xfrm>
              <a:off x="4898165" y="1902239"/>
              <a:ext cx="2002971" cy="203177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09964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DFD23-E7F3-E141-6FEC-9910A3F476BB}"/>
              </a:ext>
            </a:extLst>
          </p:cNvPr>
          <p:cNvSpPr>
            <a:spLocks noGrp="1"/>
          </p:cNvSpPr>
          <p:nvPr>
            <p:ph type="title"/>
          </p:nvPr>
        </p:nvSpPr>
        <p:spPr/>
        <p:txBody>
          <a:bodyPr/>
          <a:lstStyle/>
          <a:p>
            <a:r>
              <a:rPr lang="en-US" dirty="0"/>
              <a:t>Common properties of web scraped data</a:t>
            </a:r>
          </a:p>
        </p:txBody>
      </p:sp>
      <p:sp>
        <p:nvSpPr>
          <p:cNvPr id="8" name="Content Placeholder 7">
            <a:extLst>
              <a:ext uri="{FF2B5EF4-FFF2-40B4-BE49-F238E27FC236}">
                <a16:creationId xmlns:a16="http://schemas.microsoft.com/office/drawing/2014/main" id="{23C46E93-BA14-209A-3288-66F4CD061B93}"/>
              </a:ext>
            </a:extLst>
          </p:cNvPr>
          <p:cNvSpPr>
            <a:spLocks noGrp="1"/>
          </p:cNvSpPr>
          <p:nvPr>
            <p:ph sz="half" idx="1"/>
          </p:nvPr>
        </p:nvSpPr>
        <p:spPr/>
        <p:txBody>
          <a:bodyPr>
            <a:normAutofit lnSpcReduction="10000"/>
          </a:bodyPr>
          <a:lstStyle/>
          <a:p>
            <a:endParaRPr lang="en-US"/>
          </a:p>
        </p:txBody>
      </p:sp>
      <p:sp>
        <p:nvSpPr>
          <p:cNvPr id="9" name="Content Placeholder 8">
            <a:extLst>
              <a:ext uri="{FF2B5EF4-FFF2-40B4-BE49-F238E27FC236}">
                <a16:creationId xmlns:a16="http://schemas.microsoft.com/office/drawing/2014/main" id="{A81FA6AC-9D21-4331-0C6E-82EE47493DF1}"/>
              </a:ext>
            </a:extLst>
          </p:cNvPr>
          <p:cNvSpPr>
            <a:spLocks noGrp="1"/>
          </p:cNvSpPr>
          <p:nvPr>
            <p:ph sz="half" idx="2"/>
          </p:nvPr>
        </p:nvSpPr>
        <p:spPr/>
        <p:txBody>
          <a:bodyPr>
            <a:normAutofit lnSpcReduction="10000"/>
          </a:bodyPr>
          <a:lstStyle/>
          <a:p>
            <a:r>
              <a:rPr lang="en-US" dirty="0"/>
              <a:t>Some degree of messiness</a:t>
            </a:r>
          </a:p>
          <a:p>
            <a:pPr lvl="1"/>
            <a:r>
              <a:rPr lang="en-US" dirty="0"/>
              <a:t>Collection, preparation</a:t>
            </a:r>
          </a:p>
          <a:p>
            <a:pPr lvl="1"/>
            <a:r>
              <a:rPr lang="en-US" dirty="0"/>
              <a:t>Analysis, statistical properties</a:t>
            </a:r>
          </a:p>
          <a:p>
            <a:r>
              <a:rPr lang="en-US" dirty="0"/>
              <a:t>Non-trivial parsing from raw web extraction to analysis-ready data</a:t>
            </a:r>
          </a:p>
          <a:p>
            <a:r>
              <a:rPr lang="en-US" dirty="0"/>
              <a:t>Murky data dimensions/quality</a:t>
            </a:r>
          </a:p>
          <a:p>
            <a:pPr lvl="1"/>
            <a:r>
              <a:rPr lang="en-US" dirty="0"/>
              <a:t>How many records?</a:t>
            </a:r>
          </a:p>
          <a:p>
            <a:pPr lvl="1"/>
            <a:r>
              <a:rPr lang="en-US" dirty="0"/>
              <a:t>How many observational units?</a:t>
            </a:r>
          </a:p>
          <a:p>
            <a:pPr lvl="1"/>
            <a:r>
              <a:rPr lang="en-US" dirty="0"/>
              <a:t>Complete/missing observations?</a:t>
            </a:r>
          </a:p>
          <a:p>
            <a:pPr lvl="1"/>
            <a:endParaRPr lang="en-US" dirty="0"/>
          </a:p>
        </p:txBody>
      </p:sp>
      <p:pic>
        <p:nvPicPr>
          <p:cNvPr id="6" name="web-scraped-fruit.gif" descr="web-scraped-fruit.gif">
            <a:extLst>
              <a:ext uri="{FF2B5EF4-FFF2-40B4-BE49-F238E27FC236}">
                <a16:creationId xmlns:a16="http://schemas.microsoft.com/office/drawing/2014/main" id="{62BE1413-18BD-B830-43C3-0F561E9B4DC1}"/>
              </a:ext>
            </a:extLst>
          </p:cNvPr>
          <p:cNvPicPr>
            <a:picLocks/>
          </p:cNvPicPr>
          <p:nvPr/>
        </p:nvPicPr>
        <p:blipFill>
          <a:blip r:embed="rId3"/>
          <a:stretch>
            <a:fillRect/>
          </a:stretch>
        </p:blipFill>
        <p:spPr>
          <a:xfrm>
            <a:off x="986971" y="2487158"/>
            <a:ext cx="4884058" cy="3028272"/>
          </a:xfrm>
          <a:prstGeom prst="rect">
            <a:avLst/>
          </a:prstGeom>
          <a:ln w="12700">
            <a:miter lim="400000"/>
          </a:ln>
        </p:spPr>
      </p:pic>
    </p:spTree>
    <p:extLst>
      <p:ext uri="{BB962C8B-B14F-4D97-AF65-F5344CB8AC3E}">
        <p14:creationId xmlns:p14="http://schemas.microsoft.com/office/powerpoint/2010/main" val="1311553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FB2060-1F7C-0378-8D55-D3E02BACC800}"/>
              </a:ext>
            </a:extLst>
          </p:cNvPr>
          <p:cNvSpPr>
            <a:spLocks noGrp="1"/>
          </p:cNvSpPr>
          <p:nvPr>
            <p:ph type="title"/>
          </p:nvPr>
        </p:nvSpPr>
        <p:spPr/>
        <p:txBody>
          <a:bodyPr/>
          <a:lstStyle/>
          <a:p>
            <a:r>
              <a:rPr lang="en-US" dirty="0"/>
              <a:t>Research Opportunities &amp; Risks</a:t>
            </a:r>
          </a:p>
        </p:txBody>
      </p:sp>
      <p:sp>
        <p:nvSpPr>
          <p:cNvPr id="5" name="Text Placeholder 4">
            <a:extLst>
              <a:ext uri="{FF2B5EF4-FFF2-40B4-BE49-F238E27FC236}">
                <a16:creationId xmlns:a16="http://schemas.microsoft.com/office/drawing/2014/main" id="{DA972460-2EE8-BE3E-11F5-6EA72C0D60C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362310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1500</TotalTime>
  <Words>2057</Words>
  <Application>Microsoft Macintosh PowerPoint</Application>
  <PresentationFormat>Widescreen</PresentationFormat>
  <Paragraphs>379</Paragraphs>
  <Slides>40</Slides>
  <Notes>20</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Aptos</vt:lpstr>
      <vt:lpstr>Aptos Display</vt:lpstr>
      <vt:lpstr>Arial</vt:lpstr>
      <vt:lpstr>Wingdings</vt:lpstr>
      <vt:lpstr>Office Theme</vt:lpstr>
      <vt:lpstr>Webscraping in FinEco Research: Risks and Opportunities</vt:lpstr>
      <vt:lpstr>Introduction</vt:lpstr>
      <vt:lpstr>About Me</vt:lpstr>
      <vt:lpstr>Objectives</vt:lpstr>
      <vt:lpstr>Web scraping—verb.</vt:lpstr>
      <vt:lpstr>Web scraping—verb.</vt:lpstr>
      <vt:lpstr>Web scraped data—noun.</vt:lpstr>
      <vt:lpstr>Common properties of web scraped data</vt:lpstr>
      <vt:lpstr>Research Opportunities &amp; Risks</vt:lpstr>
      <vt:lpstr>Big, novel, alternative (data) opportunities</vt:lpstr>
      <vt:lpstr>Research Risk: Traditional Data</vt:lpstr>
      <vt:lpstr>Research Risk: Web Scraped Data</vt:lpstr>
      <vt:lpstr>Web Scraped Data Risk</vt:lpstr>
      <vt:lpstr>Web Scraped Data Risk</vt:lpstr>
      <vt:lpstr>Web Scraped Data Risk</vt:lpstr>
      <vt:lpstr>Web Scraped Data Risk</vt:lpstr>
      <vt:lpstr>Business vs. Research Needs</vt:lpstr>
      <vt:lpstr>Case Study</vt:lpstr>
      <vt:lpstr>Outsourcing web scraping</vt:lpstr>
      <vt:lpstr>Data refinements &amp; augmentation</vt:lpstr>
      <vt:lpstr>Web technologies, access interfaces, and collection methods</vt:lpstr>
      <vt:lpstr>Web scraping: Expectations vs. Reality</vt:lpstr>
      <vt:lpstr>Web scraping: Expectations vs. Reality</vt:lpstr>
      <vt:lpstr>Live Demo</vt:lpstr>
      <vt:lpstr>Web technologies</vt:lpstr>
      <vt:lpstr>Web scraping methods: Indexing &amp; Crawling</vt:lpstr>
      <vt:lpstr>Web scraping methods: Retrieval</vt:lpstr>
      <vt:lpstr>Web scraping methods: Parsing</vt:lpstr>
      <vt:lpstr>Collection Risk by Method / Format</vt:lpstr>
      <vt:lpstr>Live Demo</vt:lpstr>
      <vt:lpstr>Final considerations</vt:lpstr>
      <vt:lpstr>Ethical &amp; Legal Risk: Retrieval</vt:lpstr>
      <vt:lpstr>Ethical &amp; Legal Risk: Data Usage</vt:lpstr>
      <vt:lpstr>Starting a Web Scraped Data Project?</vt:lpstr>
      <vt:lpstr>Appendix</vt:lpstr>
      <vt:lpstr>Resources</vt:lpstr>
      <vt:lpstr>Case Study: Resource Sink</vt:lpstr>
      <vt:lpstr>AEA Data Legality Policy</vt:lpstr>
      <vt:lpstr>Business vs. Research needs</vt:lpstr>
      <vt:lpstr>Collection vs Conceptual Risk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Cynthia Huang</dc:creator>
  <cp:lastModifiedBy>Cynthia Huang</cp:lastModifiedBy>
  <cp:revision>10</cp:revision>
  <dcterms:created xsi:type="dcterms:W3CDTF">2024-04-02T09:04:02Z</dcterms:created>
  <dcterms:modified xsi:type="dcterms:W3CDTF">2024-04-15T14:28:48Z</dcterms:modified>
</cp:coreProperties>
</file>